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12"/>
  </p:notesMasterIdLst>
  <p:sldIdLst>
    <p:sldId id="256" r:id="rId2"/>
    <p:sldId id="261" r:id="rId3"/>
    <p:sldId id="258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11-24T17:35:51.97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11927 3372 260 0,'-7'-35'99'0,"0"26"-54"0,-3-7-28 0,6 10 27 15,1 0-8-15,-1-1 2 0,1 1-11 16,-1 3-2-16,4 0-14 16,0 6-7-16,4 9 0 0,3 17 6 15,0 21 3-15,0 19 2 16,-4 19 1-16,1 6-6 16,-1 22-4-16,-3 0-3 15,0-3 0-15,-3-16-2 16,-1 3-1-16,-3-6 1 15,0-9 1-15,-3-16-3 16,-1-10 0-16,4-15 1 16,0-12 0-16,0-20 0 0,0-18 2 15,3-32-3-15,1-15 0 16,-1-25 1-16,-3-42 2 16,0-21-1-16,-3-9 2 15,2-7-2-15,5 7-1 16,6 18-2-16,8 10-1 15,0 24 2-15,6 20 0 16,4 25-2-16,4 18 2 16,0 23 3-16,-4 18 1 15,0 10 10-15,0 18 3 16,4 19-7-16,3 29-3 16,4 6 2-16,7 15 3 15,10 10-6-15,4 0-3 16,0-3-4-16,-4-7 1 15,-6-18 1-15,-11-13 0 16,-4-6-3-16,-7-16 2 0,-3-12-6 16,-4-7 0-16,-4-15-17 15,-3-13-4-15,-3-6-37 16,-4-13-15-16,-7-15-90 16</inkml:trace>
  <inkml:trace contextRef="#ctx0" brushRef="#br0" timeOffset="197.103">11966 3939 348 0,'28'6'129'0,"-17"-12"-70"0,3-3-49 0,-10 3 28 15,3-7-19-15,7-3-3 16,7-2-12-16,4-1-3 16,14-3-1-16,3 0-9 0,0 0-4 15,1 0-31-15,-1 9-11 16,-3-2-76 0,-1 2-54-16,-6-15 75 15</inkml:trace>
  <inkml:trace contextRef="#ctx0" brushRef="#br0" timeOffset="1551.2045">16947 2710 252 0,'11'-47'93'0,"-4"19"-50"0,0-13-28 0,-3 32 26 16,-4-10-9-16,0 9-1 16,0 1-4-16,0 9 0 15,3 19-15-15,1 19 2 0,3 27 0 0,0 36 4 16,7 2 1-16,0 13-8 16,0 16-2-16,-3-7-3 15,-4 1 1-15,0-10 2 16,-4-16 5-16,1-6-4 15,-4-6 2-15,0-13-7 16,0-18-3-16,0-14-1 16,0-5-1-16,0-10 0 15,3-6 0-15,5-6-3 16,2-10 2-16,8-3 1 16,6-6 0-16,8-9-3 15,-4-4 0-15,4-9 4 0,7-3 1 16,10-4-3-16,11-5-1 15,0-10-2-15,0 6 3 16,-7-9 0-16,-7-4 1 16,-7-2 0-16,-14-4 0 15,-11 13 0-15,-11 4 2 16,-10-1-1-16,-18 6-1 16,-20 0 1-16,-5 4-1 15,-3 6-5-15,7 6 1 16,1 6-3-16,2 10 2 15,4 3 3-15,11 3 1 16,7 0-8-16,10 6-4 16,15-6 0-16,7-10 2 15,13-8 7-15,19-17 4 0,17-18 7 16,10-19 4-16,-3-10 2 16,-7-12 3-16,-7-12-7 15,-14-7-1-15,-14 6-4 16,-11 7-1-16,-18 9 3 15,-28 3 1-15,-35 7-12 16,-14 15-6-16,-21 28-6 16,-15 38 0-16,5 25 4 15,20 19 6-15,18 16-20 16,21 5-7-16,18-2-47 16,20-10-20-16,37-9-38 15</inkml:trace>
  <inkml:trace contextRef="#ctx0" brushRef="#br0" timeOffset="2724.8819">22722 2701 292 0,'0'-16'110'0,"-3"3"-60"0,-4-8-30 0,0 17 30 15,-4-2-7-15,-3 0-1 16,-7 0-8-16,0 2-1 16,0 1-19-16,-11 3-1 0,-10 3-2 15,-11 7-4-15,-11 2-2 16,-6 10 2-16,3 25 2 15,-4 22-9-15,-7 19-2 16,1 28-1-16,6 28 1 16,15 13 1-16,17 6 1 15,25-9 6-15,21-10 6 16,18-18 0-16,13-26 1 0,22-22 1 16,29-24 2-1,9-26-3-15,15-19 2 0,11-18-4 16,-1-4-1-16,-17-12-9 15,-14-6 0-15,-15-10-3 16,-6 3 0-16,-11 4-18 16,-7-1-9-16,0 1-18 15,-11-1-6-15,-3 4-14 16,-7 3-3-16,-8 6-103 16</inkml:trace>
  <inkml:trace contextRef="#ctx0" brushRef="#br0" timeOffset="7317.5238">10174 9721 364 0,'-10'3'137'0,"10"-6"-74"0,0 6-54 0,0-3 30 16,0 0-16-16,0 0 0 15,0 0-8-15,0 0-1 16,0 3-8-16,7 4 5 0,7-4 2 16,7 0-2-16,18 0 1 15,10-3-1-15,11-3 1 0,0-3-2 16,14-4-1 0,18 1-1-16,14-1 0 15,-11 4-2-15,4-3-1 0,3-1 1 16,0 10 3-16,-6 0-4 15,-19 0-3-15,-10 0 1 16,-10 0 0-16,-12-9-1 16,-6 9 1-16,-3 0-11 15,-8 0-2-15,-7 0-11 16,-7 0-1-16,-10 9-46 16,-4 1-16-1,-4 5-8-15,1 4-80 16</inkml:trace>
  <inkml:trace contextRef="#ctx0" brushRef="#br0" timeOffset="7767.7339">10114 10492 376 0,'0'4'140'0,"0"-4"-76"0,0 0-68 16,0 0 26-16,0-4-12 15,0 1 2-15,4-3-5 16,6 0-2-16,8-1-2 16,-4-2 2-16,35 9 4 0,18-3-3 15,4-3-1-15,7 6 2 16,24-10 0-16,14 7 3 16,-3-3 4-16,21 0-4 15,7 2 0-15,-10 1 0 16,6 0 1-16,12 3-5 15,-15 3-2-15,-18 4-7 16,-7 5-2-16,-3 10-16 0,-14 3-4 16,-11 0-38-16,-10-6-16 15,-11-3-94 1</inkml:trace>
  <inkml:trace contextRef="#ctx0" brushRef="#br0" timeOffset="8339.0775">13557 7636 312 0,'4'-22'115'0,"-8"16"-62"0,-6 6-44 0,-1 0 27 16,-3 9-18-16,-4 10-2 16,-10 6 5-16,-11 6 6 15,-7 16-14-15,-10 7-3 0,-7 8 1 16,-1 20-3-16,1 31 1 16,-8 19-3-16,-10 40-1 15,-7 32-3-15,-4 53-2 16,14 41 5-16,18 34 1 15,18 7 11-15,28-1 4 16,32-8 8-16,31-36 5 16,21-11-7-16,12-42-2 15,30-28-10-15,15-15-4 16,4-32-9-16,21-22-1 16,-8-25-10-16,-3-25-4 0,-3-25-37 15,-4-18-18-15,-17-23-110 16,-26-16-88-1,-17-31 101-15</inkml:trace>
  <inkml:trace contextRef="#ctx0" brushRef="#br0" timeOffset="9194.1586">20433 7837 320 0,'-4'-19'121'0,"15"9"-66"0,10 1-38 0,-7 9 30 16,14 3-8-16,4 10 0 16,18 9-11-16,20 9-5 15,18 25-13-15,4 29-6 0,10 25-1 16,11 25-2-16,4 37 2 16,-11 19 4-16,-15 23 4 15,-6 14 13-15,-18 8 8 0,-18 14-6 16,-17 1-1-16,-18 0-5 15,-10-6-3-15,-11-13-7 16,-4-16-4-16,-14-12-10 16,-13-13-3-16,-19-18-16 15,1-29-8-15,-8-19-14 16,11-18-7-16,7-29-12 16,4-9-3-16,3-15-29 15,8-23-14-15,2-19-25 16</inkml:trace>
  <inkml:trace contextRef="#ctx0" brushRef="#br0" timeOffset="9735.062">23319 7674 288 0,'-36'-4'107'0,"15"4"-58"0,-7-3-40 0,14 3 25 0,-4 3-15 16,-3 1-1-16,-4-1 12 16,1 3 5-16,-1 7-18 15,-3 8 6-15,-8 14 1 0,-9 9 1 16,-1 3 2-16,-7 22-2 16,-7 31 0-16,0 16-14 15,3 28-4-15,-10 38-5 16,-3 50 1-16,-1 16 2 15,8 25 2-15,24 15 8 16,25-12 2-16,28-12 0 16,18-20 0-16,28-21-7 0,31-7-4 15,19-18-6-15,-1-20 0 16,15-15-2-16,-1-18-2 16,-14-23-2-16,-3-12-1 15,-3-19-14-15,-5-22-6 16,-6-19-30-16,-11-25-12 15,-7-16-69-15,-7-28-31 16,-7-12 23 0</inkml:trace>
  <inkml:trace contextRef="#ctx0" brushRef="#br0" timeOffset="10545.1515">29263 7667 280 0,'11'-12'107'0,"-4"9"-58"0,7-4-37 15,-7 4 24-15,3-3-8 16,8 6 0-16,3 0 0 15,11 6 2-15,10 7-16 16,15 9 7-16,3 25 3 0,17 19-6 16,15 31-3-16,17 47-8 0,-6 22-3 15,2 25-2-15,-2 35-2 16,-15 13 12 0,-7 2 4-16,-32-9 9 0,-17-6 5 15,-28-16-3-15,-18-22-2 16,-25-9-13-16,-3-4-8 15,-29-12-5-15,-3-6-2 16,-14-10-3-16,-8-5-1 16,-6-4-18-16,-14-19-9 15,-1-6-42-15,-3-19-16 16,7-10-75 0,-6-21-58-16,20-19 95 15</inkml:trace>
  <inkml:trace contextRef="#ctx0" brushRef="#br0" timeOffset="12365.866">2939 4479 332 0,'-4'-13'123'0,"-3"7"-66"0,-4-4-51 0,4 7 25 16,-10 3 0-16,-15 0 4 16,-7 10-2-16,-7 5 2 0,-14 7-19 15,11 6-3-15,-4 7 1 0,-3 15-8 16,-4 10-3-16,-7 21-2 16,3 4-1-16,8 18-3 15,13 13 2-15,8 7-1 16,25-4 0-16,27-6 2 15,22-16 0-15,0-13 2 16,14-15 1-16,24-12 3 16,22-23 1-16,-7-15-3 15,0-13-3-15,13-6 0 16,5-12 1-16,-8-13-3 16,-14-6 0-16,-17-4-23 0,-4 7-10 15,-18 0-4-15,-6 2 0 16,-8 1-10-1,-14 7-2-15,0-1-52 0,-3 9-24 16,-4-2 13 0</inkml:trace>
  <inkml:trace contextRef="#ctx0" brushRef="#br0" timeOffset="12698.3428">3366 4748 388 0,'7'-6'145'0,"0"0"-78"0,10-10-76 16,-13 10 23-16,3-4-10 15,3 1 2-15,15-1-8 16,7 4 0-16,14 0 0 16,-4 0-4-16,0 3 2 0,4 6-49 0,-18 3-21 15,1 6-76 1</inkml:trace>
  <inkml:trace contextRef="#ctx0" brushRef="#br0" timeOffset="12923.7621">3330 5134 332 0,'36'-22'126'0,"-8"12"-68"0,-7-18-43 0,-3 19 31 15,13-4-14-15,-6 4-3 16,31-4-15-16,4-2-6 16,-7 5-5-16,-7 4-7 0,-3 0 0 15,-8-1-40-15,-11 4-18 0,-2 3-76 16,2 0-63 0,-2 0 77-16</inkml:trace>
  <inkml:trace contextRef="#ctx0" brushRef="#br0" timeOffset="13337.776">4371 4115 356 0,'-4'-16'134'0,"1"19"-72"0,-4 0-44 0,7-3 34 15,-11 4-23-15,4 5-5 16,0 10-13-16,0 9-5 15,11 10-3-15,-1 12 0 0,4 19 0 16,0-3 1-16,0 15 0 16,4 7-2-16,3 3-2 15,7 9-2-15,-7-15-1 0,4-4-7 16,0-5-4-16,-1-14-8 16,-3-15-3-16,-3-9-16 15,-4-16-4-15,-7-6-93 16,0-16-65-1,-7-16 80-15</inkml:trace>
  <inkml:trace contextRef="#ctx0" brushRef="#br0" timeOffset="13592.6711">3965 4733 272 0,'-7'9'104'0,"11"-6"-56"0,6-3-23 0,-3 0 31 15,4-3-10-15,7-3 0 16,13-7-13-16,12-3-5 16,6-2-16-16,0 2-3 0,1 0 1 15,6-3-6-15,8 4-2 16,3-1-4-16,3 4-1 16,-6-1-5-16,-8 4 0 15,-6 2-38-15,-12 1-17 16,-6 3-71-1,-7 3-69-15,-4 0 70 16</inkml:trace>
  <inkml:trace contextRef="#ctx0" brushRef="#br0" timeOffset="14658.6514">2953 6303 292 0,'-7'-62'110'0,"3"49"-60"0,-6 1-36 0,3 5 28 0,-1 7-10 15,1 0 1-15,-3 0-12 16,-1 10-3-16,-3 9-10 16,4 9 6-16,3 13 5 0,3 12 1 15,8 6 3-15,3 14-9 16,3 2-1-16,4 9-7 16,-3-5-2-16,3-4-4 15,-3-9-1-15,3-7 1 16,0-8 0-16,3-4 0 15,1-13 2-15,0-9 1 16,3 0 1-16,-7-6-2 0,4-6-2 16,3-4 1-16,3-3 1 15,1-9-1-15,7-6-1 16,3-4 1-16,4-6 1 16,0 1-3-16,-11-7 0 15,0-4 1-15,-3-2 0 16,-4 0 0-16,-3-7 2 15,-11 4-6-15,-4-4-1 16,-3 3 2-16,-7 4 1 16,-10 0-3-16,-15 2 1 15,-10 4 2-15,-8 7 1 16,-6 2-2-16,6 7 2 16,1 5-1-16,14 4 0 0,6 4-5 15,12 2 0-15,-1 0-2 16,18-6 3-16,18-3 4 15,14-13 1-15,20-6-2 16,12-6 2-16,-11-10 1 16,0-12 2-16,-11-12 3 15,-3 2 4-15,-4-9 0 16,-14 3 2-16,-14 0-4 16,-7 4 1-16,-3 5-5 15,-18 7-2-15,-29 9 0 16,-10 13 1-16,-14 15-6 15,14 13-1-15,-3 22-5 0,13 4 1 16,5 2-15-16,16 3-4 16,15 0-30-16,11-5-11 15,6-8-36-15,18-2-14 16,25-7 4 0</inkml:trace>
  <inkml:trace contextRef="#ctx0" brushRef="#br0" timeOffset="15258.4273">3874 6197 220 0,'0'-25'85'0,"-4"15"-46"0,0-5-39 0,4 8 16 16,0 1-11-16,0 0-1 15,0 0 7-15,4-1 4 16,-4 1-7-16,4 3 15 0,-4 0 7 16,0 0 13-16,0 3 8 15,0 0-10-15,0 0-2 16,0 6-13-16,0 10-7 15,3 5-6-15,1 8-3 16,10 5-2-16,0 7 2 16,7 3-5-16,4 6-3 15,3-6-1-15,7 0 1 16,-7 6-1-16,1-6-1 16,-5-3 1-16,-6-10 1 15,0 0-3-15,-1-12 0 16,-10-3-12-16,0-4-7 0,-3-2-14 15,-4-4-6-15,0-6-18 16,-7 0-6-16,0 0-39 16,-4 0-14-16,-3 0 9 15</inkml:trace>
  <inkml:trace contextRef="#ctx0" brushRef="#br0" timeOffset="15696.7157">3464 6542 248 0,'4'-7'93'0,"-4"1"-50"0,0 3-26 16,0 3 27-16,0 0-5 15,0 0-1-15</inkml:trace>
  <inkml:trace contextRef="#ctx0" brushRef="#br0" timeOffset="15860.3652">3468 6523 563 0,'0'-3'27'0,"0"-4"-6"0,3 1-10 0,4-3-3 15,4-4-4-15,3-2-3 16,4 5-3-16,-4 1 1 16,7-1 1-1,4 7 0-15,-4-3-16 0,-3 6-6 16,-4 6-18-16,0 4-7 15,-11 2-61-15,1 4-25 16,-4 3 25 0</inkml:trace>
  <inkml:trace contextRef="#ctx0" brushRef="#br0" timeOffset="16085.6598">3503 6720 256 0,'0'0'96'0,"4"-3"-52"0,6-3-18 0,-6 6 29 0,-1-3-16 16,4-3-2-16,0-4-16 16,4 1-5-16,3-1-9 15,4 1-5-15,3 0-1 0,-3 2-6 16,3 1-1-16,-4 3-11 16,-3 0-1-16,4 3-18 15,-4-3-4-15,0-1-78 16,4 1-57-1,-4 0 66-15</inkml:trace>
  <inkml:trace contextRef="#ctx0" brushRef="#br0" timeOffset="16491.5253">3856 6529 236 0,'-11'0'88'0,"4"0"-48"0,0 3-20 0,4-3 24 15,-1 0-9-15,4 0-1 0,0-3-4 16,4-3-1-16,-1 0-16 16,4-1 1-16,4-2 2 0,-1 0 5 15,1 2 2-15,3 1-8 16,7-3-2-16,0-1-3 16,8-2 1-16,9-7-6 15,5 0-3-15,-1 0-1 16,-3-3-1-16,0 3-7 15,-11 4-3-15,-3 2-41 16,-8 4-18-16</inkml:trace>
  <inkml:trace contextRef="#ctx0" brushRef="#br0" timeOffset="17421.9951">5161 5237 296 0,'-42'7'112'0,"17"-7"-60"0,-3 3-34 15,17 0 28-15,1-3-7 0,3 0 2 16,0 3-17 0,7-3-6-16,3 0-11 15,11 0 4-15,14-6 2 0,11-7-2 16,4-2 1-16,-1-4-3 0,7-3 0 15,8 3-5-15,10 0-1 16,3 0-1-16,-3 0-2 16,-7 4 1-16,-10 2-1 15,-11 4-16-15,-11-4-6 16,-7 20-36-16,-10-4-12 16,-11 6-103-1</inkml:trace>
  <inkml:trace contextRef="#ctx0" brushRef="#br0" timeOffset="17690.8745">5203 5670 316 0,'-24'19'121'0,"20"-13"-66"16,4-6-47-16,0 0 27 0,0-6-7 15,7-4 1-15,4-2-5 16,-1 2-3-16,15-5-11 15,-4-4 0-15,8-3 1 0,6-6-6 16,11 6-1-16,7-6-2 16,0 6 1-16,-1 3-4 15,-2 3-2-15,-8 4-23 16,-7 2-10-16,-10 1-14 16,-4 3-5-16,-7-4-56 0,-3 7-23 15,-7-6 26 1</inkml:trace>
  <inkml:trace contextRef="#ctx0" brushRef="#br0" timeOffset="18097.2323">5348 4704 336 0,'-14'13'126'0,"10"-7"-68"0,4 4-48 0,0-4 28 15,0 0-12-15,-3-3-1 0,3-3-10 16,0 3-2 0,3 0-7-16,5-3 5 0,9 7 2 15,11-4 0-15,15-3 0 0,6 9-5 16,8-2-3-16,-1-4 0 16,-10 6 1-16,-4 10-5 15,-3 0-1-15,-4 12 2 16,-6 7 3-16,-8 12 4 15,-7 3 5-15,-7 10-8 16,-4 9-1-16,-3 6-3 16,-3 1-2-16,-4-1 1 15,3-6-1-15,1-3-9 16,-4-12-2-16,3-13-12 0,1-7-5 16,-1-2-12-1,4-10-5-15,0-3-6 16,0-7-4-16,0-5-35 0,4-4-15 15,-1-6-9 1</inkml:trace>
  <inkml:trace contextRef="#ctx0" brushRef="#br0" timeOffset="19177.3471">6287 4388 288 0,'0'-35'110'0,"-15"16"-60"0,8 0-36 0,0 13 28 15,4 0-10-15,-8 3 1 0,4 0-9 16,4 0-5 0,-1 6-11-16,4 9-5 0,7 10-2 0,-3-3 7 15,6 28 5-15,4 3-4 16,4 3-1-16,7 7-4 15,6 0-3-15,5-1-3 16,3 1 1-16,-1-7-1 16,-2-3 0-16,-8-9-11 15,-3-10-5-15,-4-2-17 16,-7-11-7-16,-7-2-31 16,-7-7-11-16,-7 1-46 15</inkml:trace>
  <inkml:trace contextRef="#ctx0" brushRef="#br0" timeOffset="19418.6569">6124 4773 288 0,'-24'-9'107'0,"16"9"-58"0,8 0-51 0,0 0 26 16,8-3-9-1,9-7 3-15,4-5 1 16,4-4-10-16,0 0 10 0,3-3 7 15,11-6-3-15,3 9 1 16,11-6-11-16,3 0-3 16,4 0-6-16,-7 0-3 15,-3 0-9-15,-8 3-3 16,-10 6-25-16,-4 0-11 0,-7 10-115 16</inkml:trace>
  <inkml:trace contextRef="#ctx0" brushRef="#br0" timeOffset="19823.1173">6932 4165 308 0,'-3'-28'115'0,"3"28"-62"0,0-3-35 0,0 3 31 16,0 0-14-16,0 0-2 15,3 0-13-15,4 3-2 16,7 6-11-16,4 13 2 0,7 13 4 15,3-1-3-15,4 10 2 16,-1 6-7-16,1 3-3 16,-7-2-1-16,-1-4-1 15,-2 3-14-15,-1-3-3 16,-4-3-13-16,-2-10-4 16,-5 1-13-16,1-10-5 15,-4-6-41-15,-4-7-15 0,1-9-7 16</inkml:trace>
  <inkml:trace contextRef="#ctx0" brushRef="#br0" timeOffset="20109.736">6763 4513 296 0,'0'0'112'0,"0"0"-60"0,0-3-36 0,0 3 27 16,3 0-8-16,4-6 2 16,7 6-10-16,8-10-2 15,2 4-14-15,15-7 0 0,7-5 2 16,7-1-1-16,3-6 1 16,-6 0-5-16,3-4-3 15,3 1-2-15,1 0-3 16,3 3-13-16,-8 0-4 15,-2 9-31-15,-8 0-14 16,-3 7-113 0</inkml:trace>
  <inkml:trace contextRef="#ctx0" brushRef="#br0" timeOffset="21040.2563">16842 9470 408 0,'3'-31'154'0,"-3"28"-84"0,4-16-62 16,-4 13 32-16,0 3-19 15,0-4-2-15</inkml:trace>
  <inkml:trace contextRef="#ctx0" brushRef="#br0" timeOffset="21264.8999">16849 9411 752 0,'3'25'14'0,"1"16"-4"0,3 15-3 16,3 19 0-16,1 7-3 0,3 15-1 16,0 13 1-16,0 3 0 15,0-10-2-15,8 4-2 16,2-20 1-16,1-5 1 16,0-10-1-16,-4 0-1 15,0-9-4-15,-3-10 0 16,-4-9-7-16,-4-9-1 15,-3-7-13-15,0-6-4 16,-7-7-14-16,-3-8-3 16,-4-10-19-16,-4-10-9 15,1-9-81 1</inkml:trace>
  <inkml:trace contextRef="#ctx0" brushRef="#br0" timeOffset="21610.418">16369 10160 324 0,'-18'9'123'0,"15"-9"-66"0,-1 0-47 15,4 0 28-15,0-3-8 16,0-3 0-16,4-3 2 15,10-4 3-15,7-3-19 16,14-2 0-16,18-1-2 0,14-3 4 16,0 0 1-16,18-3-8 0,21 3-4 15,3 3-4-15,4 0-3 16,18 0 1-16,6-6-1 16,-10 7 0-16,11-8 0 15,10-2-11-15,-18 0-5 16,1 0-43-16,3 0-16 15,-7 6-79 1,-4 9-71-16,-13 4 82 16</inkml:trace>
  <inkml:trace contextRef="#ctx0" brushRef="#br0" timeOffset="22540.3392">25933 9050 320 0,'-4'-6'121'0,"8"3"-66"0,-1-4-40 0,1 4 31 15,-1-3-7-15,1 3 1 16,-1-3-9-16,1 6-4 15,-1-4-15-15,1 4 8 0,-4 13 19 16,0 15-8 0,0 7-13-16,0 18-6 15,0 16-6-15,0 6 1 16,0 10-4-16,3 12 0 16,1 0-3-16,3-6-1 15,4 3 1-15,3-9 2 16,0-7-8-16,3-6-1 15,1-12-3-15,0-10 1 16,-4-9-8-16,-4-10-2 16,1-6-8-16,-7-9 0 0,-8-13-13 15,-7-3-2-15,-3 0-30 16,-3-9-14-16,-1-1-69 16</inkml:trace>
  <inkml:trace contextRef="#ctx0" brushRef="#br0" timeOffset="22842.3021">25548 9605 344 0,'-17'0'129'0,"13"0"-70"0,4 0-60 0,0 0 25 16,0 0-5-16,4 3 3 15,3-3-1-15,7 3 2 16,10 4-13-16,8-4 3 0,10-3 3 16,4 0 5-16,4-3 2 15,6-7-8-15,8-2-4 16,6-1-6-16,4-6-4 16,-7 10-9-16,-7-1-3 15,-14 1-14-15,-3 0-6 16,-12 9-35-16,-6-3-13 15</inkml:trace>
  <inkml:trace contextRef="#ctx0" brushRef="#br0" timeOffset="23682.3203">14891 9207 332 0,'7'-3'123'0,"-11"6"-66"0,4 9-36 0,0-2 33 15,0 12-16-15,-3 3-2 16,-4 12-4-16,-7 1 2 16,-4 12-18-16,-7 19 11 0,-6 13 3 15,-12 6-13-15,-3 15-5 16,-3 13-9-16,0 9-5 15,6 7-2-15,8 0 3 16,0-4-5-16,3-12 0 16,4-22 0-16,7-9 2 0,3-25-9 15,0-7-2 1,8-19-27-16,-1-8-11 0,0-17-32 16,-3-15-11-16,0-13-66 15</inkml:trace>
  <inkml:trace contextRef="#ctx0" brushRef="#br0" timeOffset="23998.4496">13998 9295 356 0,'-3'-19'132'0,"3"25"-72"0,3-3-50 0,1 4 28 15,3 5-8-15,7 10 0 16,7 3-9-16,11 10-2 16,10 18-11-16,8 6 6 0,6 17 3 15,-3 8-7-15,17 20-1 16,19 18-5-16,13 10-3 16,-10 3 0-16,6-1 1 15,12-2 1-15,3-16 3 16,-14-12-1-16,-4-13 0 15,-7-16-34-15,-7-12-13 16,-3-16-43-16,-4-10-18 16,0-15-67-16</inkml:trace>
  <inkml:trace contextRef="#ctx0" brushRef="#br0" timeOffset="24853.5337">24416 8859 376 0,'3'-3'143'0,"-6"6"-78"0,6-3-60 0,-3 0 27 16,-3 6-9-16,-4 7-2 15,0 9 0-15,-11 18 1 16,-3 14-12-16,-7 21 10 0,-11 6 3 15,-4 23-5-15,-2 6-3 16,-5 15-8-16,8 0-5 16,0-2-1-16,-1-7-1 15,4-10 0-15,1-8 0 0,-1-20-3 16,7-12 2 0,4-10-1-16,7-15-2 0,3-7-8 15,4-8-5-15,0-8-11 16,0-5-5-16,0-7-24 15,-4-9-11-15,0-9-110 16</inkml:trace>
  <inkml:trace contextRef="#ctx0" brushRef="#br0" timeOffset="25153.6126">23541 9103 380 0,'-11'-34'143'0,"11"28"-78"0,0-4-67 0,0 10 27 16,0-3-8-16,4 3 1 15,3 3 4-15,7 16 1 16,7 6-12-16,4 19 4 0,7 19 3 16,-1 9-4-16,5 16 0 15,2 21-2-15,1 1 0 16,4 6-9-16,-5-3-3 15,-6-3-4-15,-4-7 3 16,4-15-16-16,-7-13-3 16,-4-12-19-16,-3-13-7 15,-4-9-25-15,-7-7-7 16,-4-9-85-16</inkml:trace>
  <inkml:trace contextRef="#ctx0" brushRef="#br0" timeOffset="26969.2726">3937 8793 220 0,'-4'-41'82'0,"1"22"-44"0,-1-9-25 0,1 16 22 16,-4-7-5-16,0 0 2 15,3-6-5-15,-6 6-2 16,-4-3-13-16,3 3-1 0,-7 1 0 16,1-4-2-16,-4-4 2 15,-4 11 0-15,4-4 3 16,-8 3 6-16,-6 4 4 15,0 6 1-15,-4 12 2 16,-3 3-6-16,3 13-3 16,4 9-8-16,-15 13-4 15,1 10-6-15,-4 8 0 16,-3 7 0-16,-1 4 0 16,4 2 0-16,11 25 0 15,-4 4 0-15,11-1 0 0,6 10 0 16,15-3 2-16,4 3 3 15,13-16 2-15,11 0-3 16,22-9-3-16,17-4-5 16,10-5-2-16,-3-10-2 15,11-10 0-15,13-12 2 16,5-9 4-16,-1-19 1 16,-11-19 3-16,-3-19-1 15,-3-6 2-15,-4-19-4 16,-4-6 0-16,-10-16 1 15,-10 0 2-15,-26 7-1 16,-17 8 2-16,-17 8-2 0,-11 8 2 16,-15 13-4-16,-20 10 0 15,-29 15-1 1,0 15 0-16,4 17 0 0,0 6 0 16,-11 21-16-16,21 1-5 15,15 0-18-15,17-4-6 16,14-8-28-16,25-14-10 15,14-12-56 1</inkml:trace>
  <inkml:trace contextRef="#ctx0" brushRef="#br0" timeOffset="28110.9546">2155 10640 288 0,'-7'-10'110'0,"7"1"-60"0,4 3-52 0,-4 6 20 16,0-3-11-16,0 3 1 15,0 0 1-15,0 0 2 16,0 0-5-16,3 0 9 0,-3 0 7 16,0 0 0-16,4 0 1 15,-4 6-3-15,0-6-1 16,4-3-8-16,-1 3-2 16,1 0 1-16,-4 0 1 15,0 0 1-15,3 0 0 16,1 0-2-16,-1 0-1 15,1 0-1-15,-4 0 0 16,0 0 0-16,0 0 0 0,0 0 0 16,0 0 0-16,0 0-2 15,0 0 1-15,0 0-4 16,0 0-2-16,0 0 0 16,3 0 1-16,4 0-1 15,0 0-1 1,0-3 1-16,-3-4 1 15,-1 7 1-15,1-3-1 16,3 3-2-16,-3-6 1 16,3 6-1-16,0 0 2 0,0 0 1 15,3-3-1 1,-3-4 1-16,0 7-2 0,4 0 2 16,-4-3-2-16,4-3-1 15,3 6 1-15,0-3 1 16,0-3-1-16,4 6 2 15,3-3 0-15,-7-4 1 16,0 1 0-16,0 0 0 16,7-1 0-16,11-2 0 15,3 0-2-15,11-4 1 16,7 1-2-16,7 2 2 16,-7-6 0-16,3 7 1 15,1 0-5-15,10-1-1 16,7 1 1-16,7-1 2 0,-3-5 2 15,-15-1 1-15,18-3 2 16,4 0 3-16,10-9-2 16,-3 9-2-1,-4-3 0-15,0 4-1 0,11-1-5 16,7 6 1-16,-11 4 0 16,-3 3 2-16,3 2-6 15,15-2 1-15,2 3 3 16,-16-3 4-16,10-4-3 15,6 1-3-15,12-4 1 16,-15 1 0-16,4 2 1 16,7 4 0-16,0 0 0 0,-14-3 0 15,-14 2 0-15,-1 1 0 16,-6 3 0-16,-7 0 2 16,-11 0-10-16,-11 3-2 15,-14 0-19-15,-10 0-9 16,-18 3-55-1,-10-3-31-15,-4-3-15 16,-14-7-21 0</inkml:trace>
  <inkml:trace contextRef="#ctx0" brushRef="#br0" timeOffset="29491.408">2900 11010 340 0,'0'-7'129'0,"3"7"-70"0,-6 0-47 0,3 0 30 16,-4 7-13-16,4-7-2 15,-3 12-2-15,3 4-1 16,3 9-13-16,1 10 9 0,-1 12 6 15,1 6-3-15,-1 10-1 16,1 2-10-16,-4 11-3 16,0 2-3-16,0 0-1 15,0-9-3-15,0 0 1 16,0-15-2-16,3-7-1 16,-3-10-2-16,4-12-1 0,0 1-14 15,-1-14-6-15,1 1-21 16,-1-7-8-16,4 0-18 15,0-3-9-15,4 4-37 16,6-1-16-16,1-3 18 16</inkml:trace>
  <inkml:trace contextRef="#ctx0" brushRef="#br0" timeOffset="30108.1099">3736 11499 228 0,'-11'-35'88'0,"-3"23"-48"0,4-4-23 0,3 13 27 15,-8 3-14-15,-2 3-5 16,3 7-10-16,-7 5-2 16,3-2-8-16,4 6-1 0,0 3 2 0,3-4-1 15,1-2 0 1,2 0-3-16,8-4-2 0,4-5 7 16,3-7 3-16,4-4 6 15,3-5 4-15,0-7-8 16,0-2-2-16,-3-4-4 15,-4 0-1-15,-7 3 1 16,-11 9 3-16,0 1-2 16,-3 6 1-16,-3 9-5 15,-1 0-2-15,4 10 0 16,0-3 1-16,7 2-3 16,0-2 0-16,3-4-1 15,8 1 0-15,-1-4 0 0,4 0 0 16,0-3 2-16,4-3 2 15,3 0 1-15,4-3 1 16,-4 0 4-16,-4-3 3 16,-6-4-2-16,-4 1 2 15,-7 0-4-15,-4 2-2 16,1 7-2-16,-4 3 0 16,-1 1-11-16,5-1-2 15,3 0-19-15,7 0-7 16,0-3-12-16,0 0-5 15,7-3-31-15,7-3-11 16,14-7-25 0</inkml:trace>
  <inkml:trace contextRef="#ctx0" brushRef="#br0" timeOffset="30812.3103">4498 11113 192 0,'7'-34'74'0,"-3"27"-40"0,-4-5-27 0,0 6 18 15,0-1 9-15,-4-2 6 16,0 0 1-16,1-1 2 16,-4 1-24-16,0-1 11 0,-4 1 5 15,1 0-11-15,-1-1-1 16,0 1-9-16,-3-1-1 16,4 1-4-16,-1 0 0 15,4-4-1-15,-7 4 2 16,0-1-1-16,0 1 0 15,-7 2-1-15,-4 4 0 16,-7 3-2-16,0 7-1 16,-6 11-3-16,2 14 1 15,8-1-4-15,-7 13-2 16,7 16 2-16,3 2 2 0,7 4 0 16,8 13-1-16,3 2-2 15,3 4 1-15,8 3 1 16,3-16 0-1,10 3 2-15,12-9 3 0,2-10-4 16,12-12-1-16,-5-6 0 16,1-7 0-16,4-9-3 15,-5-13 2-15,8-9 3 16,4-15 1-16,3-7-4 16,-8-13-1-16,-2-9 3 15,-11-3 1-15,-11 3 0 16,-11 10 1-16,-13 6 2 0,-15 3 4 15,-10 12-6-15,-7 16-2 16,-4 13-8-16,0 15-3 16,-3 1-8-16,-8 5-3 15,11 10-16-15,8-6-4 16,13 3-11-16,0-13-5 16,11-6-51-16,11-9-20 15,3-10 16 1</inkml:trace>
  <inkml:trace contextRef="#ctx0" brushRef="#br0" timeOffset="31938.6626">2822 13236 284 0,'-24'-13'107'0,"16"10"-58"0,-9-6-37 0,10 6 24 16,-7-7-8-16,3 1 0 15,1-10-4-15,2 7-3 16,1-4 6-1,7-3-15-15,11 3 1 0,3 4-2 16,18-1 0-16,-4 7 1 16,4 3-2-16,14 6 1 15,14 3 0-15,14 10 1 16,-4 3 5-16,1 6 3 16,-22-6 3-16,-6 18 3 0,-5-2-5 15,-16 9-1-15,-8 12-11 16,-7 7-5-16,-18 15-8 15,-10-6 0-15,-7 4 2 16,-11-7 1-16,4-4 1 16,3-14 2-16,-3-7-1 15,3-7-1-15,4-12 1 16,3-6-1-16,11-10-7 16,0-9 0-16,3-12 3 15,11-16 2-15,14-1-1 16,7-8 2-16,11-1-1 15,11 4 0-15,6 2 2 0,-10 7 2 16,0 6-3 0,-1 4 0-16,-17 5 1 15,1 10 2-15,-5-3-23 0,-3 3-8 16,1 0-32-16,-5 3-12 16,4 4-27-16,-7 2-12 15,4 0-35 1</inkml:trace>
  <inkml:trace contextRef="#ctx0" brushRef="#br0" timeOffset="32449.8134">3842 13314 316 0,'3'-3'118'0,"-3"3"-64"0,-3 3-48 16,3-3 25-16,0 0-8 15,0 0-2-15,-7 0-5 16,3 0 0-16,-3 0-9 15,7 0-2-15,-7 0 1 0,4-3-5 0,3-3-3 16,-4-13 3 0,4-3 1-16,0 3 2 15,0 7 9-15,0 2 6 16,-4 4-1-16,1 12-1 16,-1 10-9-16,1 3-5 15,-1 6-5-15,1-3 1 16,3 6 1-16,0-6 2 15,0-6-3-15,3-4-2 16,1-2-1-16,-1-7 3 16,1-6 4-16,-4-7 3 15,3 1 0-15,-3 0 1 16,0-1-6-16,-3 4-1 16,3 6-29-16,-4 6-13 0,1 4-44 15,3-1-19-15,3-3-48 16</inkml:trace>
  <inkml:trace contextRef="#ctx0" brushRef="#br0" timeOffset="33138.5447">4057 12813 304 0,'-4'-7'112'0,"4"7"-60"0,0 0-39 15,0 0 30-15,0 0-13 0,0 0 0 16,-3 4 0-16,-1-1 1 16,4-3-16-16,0 0 0 0,0 0-1 15,0 0-5-15,0 0-3 16,4 0 1-16,10-3 0 15,7 3 3-15,7 0 4 16,11 3-4-16,-7 3 2 16,3 0-3-16,-7 4 0 15,1 2 6-15,-15 4 2 16,0 3 0-16,-4-1 0 16,-2 11-7-16,-5-1-4 15,-6 3-6-15,-5-3 0 16,1 7 0-16,0-4 2 0,0-2-1 15,4-8-1-15,-1-2-4 16,4-3 0-16,0-3 0 16,4-1-1-16,-1-3 1 15,11-5-2 1,1-4 3-16,2 0 0 16,15 0 1-16,10 3-7 15,18 3-4-15,4 3-7 16,-1 4-2-16,-10 3 7 15,-7-4 4-15,-7 1 7 16,-4 2 2-16,-7 4 10 16,-7 6 7-16,-6 4-5 0,-8 2-1 15,-7 3-7-15,-4 10-2 16,-10 3 0-16,-14 3 2 16,-11-6-1-16,-14 0-1 15,-3-3-2-15,-4-6 1 16,10-4-4-16,8-3-1 15,7-6-11-15,6 0-3 16,5-3-26-16,10 0-7 16,-4-4-48-16,11-5-18 15,0-10-25 1</inkml:trace>
  <inkml:trace contextRef="#ctx0" brushRef="#br0" timeOffset="34055.2475">4614 12512 348 0,'-28'-7'129'0,"10"4"-70"0,-3 3-58 0,7 0 27 15,-3 0-4-15,-12 0 3 16,5-6 1-16,-1 6 0 16,-7-6-15-16,-10-7 3 0,-15-6 4 15,-3 1-7-15,-3-4 0 16,-1 3-7-16,1 9-4 16,-4 1-1-16,-11 0 1 15,-6 9 3-15,-1 6 4 16,7-3-2-16,-3 13-2 15,-7-4 0-15,-7 4-1 16,-8 3-2-16,15-1-2 16,-7 1 1-16,-14 6 1 0,-1 19-3 15,8 6 0-15,0 7 1 16,-4 12 2-16,-3 0-1 16,3 6-1-16,21 7 1 15,11 2 1-15,25 4-6 16,3 6-1-16,14 0 4 15,14 7 2-15,18 8-2 16,21-2-1-16,39 15-2 16,7 0 3-16,11 4 0 0,31-7 1 15,22 3-9 1,-4-3-2-16,21-15 4 0,0-13 1 16,53 0 4-16,0-25 3 15,-14-32 2-15,32-21 3 16,-28-20-3-16,27-24-2 15,-17-29 0-15,8-2-1 16,2-23 2-16,-31-6 1 16,7-15-1-16,-18 2-2 15,-31-12 1-15,-22-12-1 16,-13-14-3-16,-19 8 2 16,-9-11 3-16,-19-2 1 15,-35 12-1-15,-24 3-2 16,-29 7 3-16,-18 9 0 0,-45 9 1 15,-25 23 0 1,-24 5-2-16,-29 14-2 0,3 14 1 16,-24 14-1-16,29 15-9 15,9 9-4-15,1 10-18 16,18 13-5-16,24 5-34 16,28 1-15-16,14 18-87 15</inkml:trace>
  <inkml:trace contextRef="#ctx0" brushRef="#br0" timeOffset="39878.9014">19018 8715 364 0,'-35'-13'134'0,"21"10"-72"0,-4 6-59 16,11-3 26-16,0-3-17 15,4 0-2-15,3-4-2 16,7-5 2-16,0-1-5 16,3-5 4-16,4-4 1 0,1 0-1 15,6 0 2-15,0 0-2 16,7-3 0-16,4 3-3 15,10 0 1-15,18 0 7 16,25 0 3-16,3 6-4 16,7 13 0-16,11 13-4 0,0 24 2 15,-7 19-6-15,-15 23-1 16,-17 14-2-16,-17 14 1 16,-15 3 0-16,-14 15 1 15,-17 3 4-15,-15 1 3 16,-24 21-2-16,-22 13 2 15,-6 3 5-15,-25 22 2 16,-25 6-7-16,-4 13-2 16,1-13-5-16,0-28-1 15,3-22 1-15,14-24 0 16,18-36 2-16,17-28 3 16,15-28 0-16,10-31 0 15,18-13-5-15,14-31-1 0,17-28-3 16,19-19-1-16,24-19-1 15,7-16 0-15,-8 19 2 16,16 0 0-16,9 13-3 16,8 21 0-16,3 17-7 15,-10 24-4-15,6 22 8 16,4 26 2-16,1 9 4 16,-1 18 0-16,-7 13 0 15,-18 13 2-15,-3 6-3 16,-3 0 0-16,-1 6-21 15,-3 7-8-15,-7-1-27 16,0 7-11-16,-7-9-55 16,0-10-23-16,-15-4-20 15</inkml:trace>
  <inkml:trace contextRef="#ctx0" brushRef="#br0" timeOffset="41110.4315">26861 8495 436 0,'-8'-12'162'0,"8"8"-88"0,4-21-84 16,0 13 25-16,3-4-13 15,7-3-2-15,3-3 1 0,8-3 1 16,7-3-1 0,10 6 10-16,15 0 6 0,3 3 4 0,17 4 2 15,25 5-6-15,15 7 0 16,-4 6-4-16,10 13 2 15,1 6 3-15,-15 6 1 16,-17 7 1-16,-25-4 0 16,-14 0-3-16,-14 16 2 15,-18 0-6-15,-14 4-3 16,-18 2-5-16,-14 0-4 16,-10 13 0-16,-7-16-1 15,-4 0 0-15,4-3 0 16,6-3 0-16,1-3 2 0,3-3-3 15,1-7-2-15,6-6 2 16,7-3 0-16,11-3-6 16,14 6 0-16,7-3-2 15,22 0 1 1,20 6 5-16,15 7 1 0,-1-4-7 16,1 7-2-16,3-4 4 15,-4 4 1-15,-3 6 6 16,-7 9 2-16,-14-6 2 15,-10 0 0-15,-12 12 2 16,-13-2 1-16,-18-1-1 16,-18-2-1-16,-14-1 3 15,-17 10 5-15,-29-10-5 16,-21 7 0-16,-10 5 0 0,-18 14 0 16,-4-7-7-16,15-6-2 15,6-7-16-15,8-9-4 16,14-12-42-16,14-16-19 15,17-13-136 1,11-18-80-16,0-25 133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11-24T17:36:37.51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11448 9059 220 0,'-7'10'85'0,"3"-7"-46"0,1 0-21 0,3-3 25 15,0 3-2-15,-4 0 0 16,0 1 0-16,1-1 1 0,3-3-23 15,-7 0 7-15,0 0 2 0,0 0-9 16,0-3-1-16,3-4-6 16,-3-5 0-16,4-4-1 15,-1-3 1-15,4-6-2 16,4-9-1-16,3-20-1 16,3 4 0-16,4-12-4 15,4-11-3-15,7-21 0 16,-4-3-1-16,-3 9 0 15,-1 4 2-15,4 18-3 16,0 13-2-16,-3 12-1 16,0 19 3-16,-1 16-2 15,-2 12 1-15,-5 19 4 0,-3 16 1 16,0 6-1-16,-3 3 1 16,-4 6-2-1,3-6-1-15,1-6 1 0,-1-12-1 16,4-1-3-16,4-12 0 15,3-10-1-15,11-15 3 16,3-13 0-16,7-9 3 16,8-16-1-16,-1 3-1 15,-7 1 1-15,-10 5-1 16,-4 10-3-16,-3 12 2 16,-1 17-1-16,-3 14 0 15,1 14 2-15,-1 15 0 16,0 3-3-16,0 6 2 15,0 13 1-15,-3 10 0 0,-1-1-11 16,-3 1-3-16,0-14-20 16,-3 11-7-16,-1-7-17 15,1-10-6-15,-1-12-60 16,4-12-62 0,1-23 60-16</inkml:trace>
  <inkml:trace contextRef="#ctx0" brushRef="#br0" timeOffset="507.9258">12121 7376 296 0,'-14'-28'112'0,"7"15"-60"0,0-9-34 0,4 13 28 15,3-1-13-15,0-2-4 16,7-1-11-16,7 4-3 16,11 6-9-16,13 3 3 0,12 9 3 15,3 13 3-15,-4 9 0 16,-10 7 1-16,-7 0 3 15,-8-1 0-15,-6 4 1 16,-4 3-9-16,-10 0-2 0,-8 3-5 16,-14 6-3-16,-10 3-3 15,-11-2-1-15,-3-7-1 16,7-6 0-16,7-13-6 16,6 0-4-16,5-6 3 15,6-6 2-15,15-10 2 16,13-3 5-16,12-6 5 15,9-3 3-15,5-1 0 16,-8 1 1-16,-3 6-4 16,-1 6 0-16,-2 4-12 15,-1 2-4-15,-7 1-23 16,0-1-9-16,-3-2-27 16,3-1-12-16,4-3-70 15</inkml:trace>
  <inkml:trace contextRef="#ctx0" brushRef="#br0" timeOffset="1276.6456">13487 7711 264 0,'3'-28'101'0,"-3"25"-54"0,-3-3-28 16,3 6 26-16,0 0-8 16,0 0 1-16,0 0-9 15,0 6-3-15,0 19-14 16,3 13-1-16,4 15 0 0,0 6-4 15,0 10 1-15,0 10-7 16,1 9-1-16,-1 3 0 16,0-1 2-16,-4 1-1 15,1-6-1-15,-4 0-10 16,0-4-4-16,-4-2-15 16,1-20-4-16,-4-9-14 15,0-12-3-15</inkml:trace>
  <inkml:trace contextRef="#ctx0" brushRef="#br0" timeOffset="1502.6003">13159 8398 284 0,'7'0'107'0,"24"16"-58"0,12-7-37 0,-22-6 24 16,11-3 1-16,3-3 2 15,0-3-17-15,11-7-5 16,18-3-11-16,13-2-4 0,4 8-1 16,-14 1-8-16,-7 3-3 15,0 6-19-15,4 0-8 0,-1 0-45 16,1-4-20-16,-1-5-19 16</inkml:trace>
  <inkml:trace contextRef="#ctx0" brushRef="#br0" timeOffset="1861.6892">14626 7492 316 0,'-32'-28'121'0,"29"15"-66"0,-1 0-29 0,1 10 36 16,-1 3-24-16,4 7-9 15,0 8-13-15,0 10-6 16,0 22-5-16,7 10-2 0,0 24 1 16,0 4-2-16,4 18-2 15,0 17 1-15,-4-1-1 16,0 9-5-16,0-12-1 15,0 7-8-15,0-11-4 16,-4-8-10-16,1-7-3 16,0-18-12-16,-1-23-3 0,1-9-32 15,-1-28-15-15,4-19-22 16</inkml:trace>
  <inkml:trace contextRef="#ctx0" brushRef="#br0" timeOffset="2191.7336">15057 7492 320 0,'0'0'121'0,"0"-3"-66"0,0 6-42 15,0 6 30-15,-4 1-20 16,1 18-2-16,-5 3-11 0,1 7-4 15,0 15-3-15,-3 10-5 0,-4 3 1 16,3 3 1-16,0 0 2 16,4-4-3-16,4 1 0 15,3-6 1-15,3-10 0 16,8-9 0-16,3-10 0 16,14-9 0-16,11-16 0 15,11-12-5-15,-5-13-1 16,1 0-26-16,-7-6-11 15,-4-6-33-15,1 0-13 16,-1 2-34 0</inkml:trace>
  <inkml:trace contextRef="#ctx0" brushRef="#br0" timeOffset="2461.7244">15476 7366 360 0,'-7'-31'134'0,"7"22"-72"0,-3-1-46 16,3 10 35-16,0 0-22 15,-4 16-4-15,4 18-13 16,-3 13-3-16,-1 13-5 16,-3 28-3-16,0 12 2 0,0 16-2 0,0 9-1 15,3 13-2 1,1 0-1-16,3-9-16 0,0 0-5 15,3-4-15-15,5-12-5 16,2-13-27-16,1-18-10 16,3-23-56-1</inkml:trace>
  <inkml:trace contextRef="#ctx0" brushRef="#br0" timeOffset="3137.3554">15953 8834 324 0,'-18'0'121'0,"11"3"-66"0,0-3-49 15,0 0 28-15,3-3-7 16,1-4 2-16,-1-8-1 0,4-7 0 15,0-6-15-15,4-7 3 0,-1-9 2 16,4-9-4-16,7-4 2 16,1-12-7-16,2 1-3 15,4 2-8-15,8 3-1 16,-1 10 3-16,0 9 2 16,0 12-3-16,-3 17 1 15,0 15 4-15,-4 9 2 16,0 13-5-16,-3 9 0 15,-4 7-6-15,0 0-1 16,-4-4 3-16,1-6 3 16,0-3-1-16,-1-6 0 15,1-3 1-15,-1-7 2 16,-3-9 1-16,4-3 1 16,0-3-7-16,3 0 0 0,3-4 1 15,1 10 1-15,0 10 1 16,-1 2 2-16,1 4-3 15,0 12 0-15,-4 3-12 16,-4 7-5-16,4-3 1 16,-10 2 2-16,-1-2-4 15,1 2-1-15,-1-8-9 16,4-4-4-16,8-10-18 16,-1 1-7-16,3-13-84 15</inkml:trace>
  <inkml:trace contextRef="#ctx0" brushRef="#br0" timeOffset="3843.1788">17350 8059 276 0,'-18'7'104'0,"11"-4"-56"0,0 3-34 0,3 0 26 15,1-3-11-15,3-3 0 16,0 0-3-16,0 0-1 15,0 0-14-15,0 0 9 0,7-3 6 16,11 0-5-16,13 0 0 16,19 0-8-16,13 3-3 15,-3 0-5-15,0-3-2 16,11-4-1-16,10-2 1 16,7 0-4-16,-3-1 0 15,-15-2 1-15,-6 2 0 0,-4 1 0 16,-11 6 0-16,-7-4-9 15,-6 4-2-15,-8 3-25 16,-10 0-11-16,-8 3-16 16,-6 7-6-16,-4-1-83 15</inkml:trace>
  <inkml:trace contextRef="#ctx0" brushRef="#br0" timeOffset="4174.2699">17812 7438 312 0,'-4'-40'118'0,"1"27"-64"0,-1 1-41 0,1 5 30 16,3 7-13-16,-4 10-2 15,1 12-8-15,-1 9 0 16,1 13-11-16,3 12-1 0,0 13 2 16,0 22-6-16,0 3 0 15,3 7-2-15,1 8 1 16,3 7-4-16,0-9 0 16,3-10-6-16,1-15-3 15,3-10-14-15,0-16-5 0,0-2-25 16,0-20-8-16,4-15-88 15</inkml:trace>
  <inkml:trace contextRef="#ctx0" brushRef="#br0" timeOffset="4624.3138">18997 7492 276 0,'7'-19'104'0,"0"3"-56"0,-3-12-25 0,-4 19 29 15,0 2-5-15,0-2-1 16,0 9-17-16,0 12-7 16,0 10-13-16,0 19 0 0,3 9 4 15,1 13-3-15,-1 19 2 0,1-4-7 16,-1 16-1-16,1-6-2 15,-1 0-2-15,-3 6-2 16,4-13 1 0,-4-15-8-16,3-3-4 0,5-13-22 15,-1-9-10-15,3-19-89 16,4-10-28 0</inkml:trace>
  <inkml:trace contextRef="#ctx0" brushRef="#br0" timeOffset="5210.0442">19293 7426 280 0,'22'-60'107'0,"-12"38"-58"0,4-9-26 0,-10 22 31 16,-1-4-8-16,1 1-2 15,3-1-14-15,-4-3-4 16,8 7-15-16,0-1-4 0,3 1-3 15,7 0 0-15,7 9 0 16,4 6 2-16,3-3 3 16,-3 6 0-16,-4 1 2 15,-7-1 5-15,-3 7 4 16,-4-3-1-16,-3 5-2 16,-4 7-3-16,0 1 1 15,-7 11-10-15,-7-2-3 16,-4 2-2-16,-3-2 2 15,0 2-3-15,0-5 0 0,3-7 1 16,4-3 0 0,4-3 0-16,3-4 2 0,7 1-3 15,3-4-2-15,4 1 2 16,0 6 0-16,1 0-4 16,6 3-1-16,3 6-2 15,8 0 0-15,11 0 2 16,2 4 2-16,5-4 2 15,-1 0 1-15,-7 7-4 16,-6-1 1-16,-8 4 2 16,-7-4 1-16,-7-3 3 15,-10-2 1-15,-8-1 5 0,-10 3 3 16,-11 4-6-16,-10-4-1 16,-7 0-2-16,0-2-2 15,-1-1-2-15,8-3-1 16,0-3-25-16,-1-3-11 15,1-7-16-15,3 4-3 16,4-7-24-16,7 1-8 16</inkml:trace>
  <inkml:trace contextRef="#ctx0" brushRef="#br0" timeOffset="6441.0208">11553 6576 252 0,'-3'-9'96'0,"3"15"-52"0,0-12-29 0,0 6 24 0,0 0-15 16,0 9-1-16,-4 10-2 16,4 12 1-16,0 10-12 15,0 12-1-15,-3 16 1 0,-1 4-6 16,1 2-2-16,-1-3-1 16,1-3 1-16,-1 3-1 15,-3-9-1-15,4-13 5 16,-1-13 1-16,4-8-2 15,0-20-1-15,4-9 5 16,-1-22 3-16,1-9-6 16,-1-13-1-16,1-13-2 15,3-15-2-15,-4-9 1 0,1-1-1 16,-1-2-3-16,1 2 2 16,-1 10 3-16,1 16 1 15,0 5-4-15,3 14 1 16,3 21 0-16,1 13 0 15,-1 0 8-15,8 25 5 16,3 12-4-16,4 4-3 16,7 12-1-16,-1 6 1 15,1 1-3-15,3-4 0 16,-3-3-3-16,0-3-1 16,-4-9-6-16,0 3 0 15,-7-13-24-15,-3-9-7 16,-4 0-4-16,-3-4-3 15,-4-12-23-15,-4 4-11 0,1-14-40 16</inkml:trace>
  <inkml:trace contextRef="#ctx0" brushRef="#br0" timeOffset="6642.2645">11582 7006 260 0,'10'19'99'0,"1"-19"-54"0,10-4-35 16,-10 4 25-16,3-6-19 15,7-3-4-15,7-1-25 16,4 1-11-16,-4 3-98 0,0-4-45 16,4 10 81-16,-4-9 40 15</inkml:trace>
  <inkml:trace contextRef="#ctx0" brushRef="#br0" timeOffset="7897.4967">15095 6601 268 0,'-14'-6'101'0,"14"3"-54"0,14-7-35 16,-14 4 26-16,4 3-5 16,-1-3 1-16,4-1-6 15,1 1 0 1,2 6-5-16,8 32 0 0,-1 8-12 16,-2 7-7-16,-1 10-2 15,-4-4 0-15,1-3 5 0,-8-9 4 16,1-3-9-16,-4-7 0 15,3-3-2-15,-3-9 2 16,4 0-3-16,-1-3-2 16,1-4 2-16,-1 1 2 15,5-4 0-15,-1 0 2 16,0 1-4-16,3-1 0 16,1 1 1-16,-1-1 0 15,5-3 0-15,-1-6 0 16,0-6 0-16,3-3 0 15,8-1 0-15,7-5 2 16,0-4-3-16,3 0 0 16,-3-6 5-16,-8-3 5 0,-10-4-3 15,-10 4 2-15,-8 0-5 16,-6 0-2-16,-8 9 0 16,-3 9-1-16,0 1 0 15,0 6 0-15,3 3-3 16,-3 0 2-16,3 3-1 15,4-3 0-15,4 9-5 16,2-2-3-16,8-7 6 16,0 0 1-16,4 0 3 15,0-7 0-15,-1-5 0 16,4-4 0-16,4 1 0 16,-1-4 2-16,1-3-1 15,-4-10-1-15,-4 4 5 0,-3 0 1 16,-3 3-5-16,-4-3 0 15,-4-1 1-15,-3 7 1 16,-11 1-4-16,-10-1 1 16,-4 0 0-16,-6 6 0 15,6 7-11-15,7-1-5 16,7 10-17-16,8 10-6 16,10-1-12-16,14 0-6 15,10 1-93 1</inkml:trace>
  <inkml:trace contextRef="#ctx0" brushRef="#br0" timeOffset="8843.066">19357 6554 260 0,'11'-19'96'0,"-8"4"-52"0,-3-4-32 0,0 13 26 16,-3-10 0-16,-1 7 2 16,-3-4-5-16,0-3 1 15,0 4-20-15,-4-1 4 0,-3 4 3 16,0 3-3-16,-4-1 0 16,1 7-5-16,-1 3 1 15,-3 7 0-15,-14 2 2 16,-11 10-8-16,-7-3-1 15,0 9-3-15,4 10-1 16,6 9-8-16,8 3 0 16,7 16 1-16,3-3 1 15,18-4 1-15,11-8 0 16,24-14-3-16,14-9 2 0,15-6 7 16,-5-19 6-16,15-9-2 15,11-10 0-15,3-5-6 16,-3-1-3-16,-11 0-18 15,-14 9-6-15,-7-3-42 16,-11 7-18-16,-7 6-227 31</inkml:trace>
  <inkml:trace contextRef="#ctx0" brushRef="#br0" timeOffset="11905.338">2985 3858 260 0,'3'-19'99'0,"-3"13"-54"0,0-4-28 0,0 7 27 16,0-3-8-16,-3-4-1 15,-1-2 0-15,0-1 1 16,1-6-20-16,-1 7 6 0,-3-4 2 15,0 1-4-15,-3-1-1 16,-4 3-9-16,-8 4-2 16,-20 6-2-16,-11 12-1 15,0 16-1-15,-3 7 0 16,10 12-2-16,0 18 1 16,11 14-2-16,7 11-1 15,10 11-2-15,0 27 1 16,4 0 1-16,11-5 0 15,17-4 0-15,14-13 2 16,25-18-6-16,17-10 1 0,-6-25-1 16,10-12 2-16,21-19 3 15,1-16 4-15,-8-13-13 16,-14-2-7-16,-18-7-21 16,-3-3-7-16,-18-3-18 15,-3 0-6-15,-7-3-92 16</inkml:trace>
  <inkml:trace contextRef="#ctx0" brushRef="#br0" timeOffset="12227.5067">3373 4043 392 0,'-32'6'145'0,"18"-6"-78"0,0 6-56 0,7 1 34 16,3-4-28-16,4-3-6 15,7 3-10-15,4 3-2 16,6-6 1-16,1-3 2 0,7 0 1 15,6 0-12-15,5 0-4 16,-1-1-29-16,4 4-13 0,-11 4-110 16,0 2-56-1,-7 0 107-15</inkml:trace>
  <inkml:trace contextRef="#ctx0" brushRef="#br0" timeOffset="12404.1064">3422 4431 320 0,'7'0'121'0,"4"-6"-66"0,20-13-42 15,-13 10 30-15,21-4-22 0,3-2-4 16,8-7-10-16,-5 0-5 16,1 0-1-16,-7 0-37 0,-7 13-15 15,-8-1-104 1</inkml:trace>
  <inkml:trace contextRef="#ctx0" brushRef="#br0" timeOffset="12774.8093">4216 3673 332 0,'-11'-13'123'0,"11"13"-66"0,-3 0-49 15,3 0 27-15,0 6-14 16,3 10-1-16,4 9-6 16,0 0-1-16,7 13-7 15,0 15-4-15,4 10 1 0,-4 0-2 16,0 9-1-16,-3-3-24 16,3-3-11-16,-3 12-20 0,-4-12-8 15,0-10-79 1</inkml:trace>
  <inkml:trace contextRef="#ctx0" brushRef="#br0" timeOffset="12999.0487">3933 4102 304 0,'4'7'115'0,"3"2"-62"0,11 0-46 0,-4-9 26 15,11 0-8-15,17 0 0 16,14-9-7-16,1 0-1 16,-8-13-10-16,4-7-2 0,0 1-1 0,-4 0-5 15,4-3-1-15,-7 9-30 16,-7 3-14-16,-4 0-113 16</inkml:trace>
  <inkml:trace contextRef="#ctx0" brushRef="#br0" timeOffset="13603.6414">4872 4187 272 0,'-11'-31'104'0,"11"21"-56"0,0 7-23 15,0 3 33-15,4 0-9 16,3 0-1-16,3 9-14 16,8 10-6-16,3 13-16 0,0 2-3 0,1 16-2 15,2 13-3-15,-10 3-1 16,-7 9-8-1,-3-3-2-15,3 0-18 0,-3-3-7 16,3-9-21-16,0-7-6 16,-4-12-44-16,15-19-74 31</inkml:trace>
  <inkml:trace contextRef="#ctx0" brushRef="#br0" timeOffset="14277.686">5359 3582 360 0,'-4'-22'134'0,"1"16"-72"0,-1 6-46 15,4 0 32-15,-3 6-24 16,-1 10-8-16,1 12-10 15,-1 16-3-15,0 6-1 16,4 9 1-16,0 10 2 0,0 0-4 16,-3 3-3-16,3-6 1 15,0-6 0-15,3-7 1 16,1-3 0-16,3-9 0 16,4-6 0-16,3 5 0 15,3-8 2-15,8-7-3 16,10 3-2-16,4-9-7 15,4-10-2-15,-1-9-6 0,0-9-2 16,-3-4 6-16,-7-6 6 16,-8-6 7-16,-2-6 3 15,-8-3 0-15,-7-1-2 16,-7 4 1-16,-14 2-1 16,-8 1 8-16,-9 9 7 15,-5 1 6-15,-9 2 2 16,6 0-8-16,4 4-2 15,6-1-7-15,8 4-4 16,3-1-6-16,8 4-2 16,6 0 0-16,8 0 4 0,6-4-6 15,12-2 1-15,2-13 5 16,5-1 3-16,2 1 1 16,1-6 1-16,-4-7 4 15,-7-6 6-15,-3 1-1 16,-11-1 1-16,-7 0-5 15,-14 0-3-15,-14 3-2 16,-11 7-3-16,-7 2-4 16,0 7 0-16,7 3-3 15,1 3 2-15,-1 10-8 16,11 9-2-16,10 9-23 16,11 1-10-16,7-1-28 15,3 7-12-15,12-7-55 16</inkml:trace>
  <inkml:trace contextRef="#ctx0" brushRef="#br0" timeOffset="14832.698">6184 3682 252 0,'-7'16'93'0,"0"-7"-50"0,0 1-24 0,4-4 26 15,-1 0-6-15,4-3 0 16,0 4-9-16,4-4-2 16,3-3-15-16,3 0 10 0,1 0 6 15,6 0-9-15,-3 0-3 16,1-3-8-16,9-4-1 16,5 4-7-16,2-3-1 15,5-4-5-15,6 1 1 16,-7 0-25-16,-3 2-8 15,-7 4-16-15,-8 0-8 16,-3 3-96 0,-3 10-45-16,-8 2 105 15</inkml:trace>
  <inkml:trace contextRef="#ctx0" brushRef="#br0" timeOffset="15063.0343">6160 4065 304 0,'10'0'112'0,"4"0"-60"0,11 0-39 15,-15-3 28-15,1-4-14 16,3 1-1-16,11 0-13 16,3-4-3-16,7 4-6 15,8 0-5-15,-4 3 0 0,-4-4-32 16,0 7-13-16,-7-3-72 15,1 3-68-15,-5-6 60 16</inkml:trace>
  <inkml:trace contextRef="#ctx0" brushRef="#br0" timeOffset="15392.7468">6766 3412 396 0,'0'-12'148'16,"0"12"-80"-16,0 0-57 0,0 0 38 15,0 19-25-15,0 12-8 16,0 10-6-16,0 6-6 16,4 6-3-16,-1 0 0 0,4 4-4 15,0-1 2-15,1 4-15 16,2-4-4-16,1-2-39 16,-4-10-14-16,0-7-99 15</inkml:trace>
  <inkml:trace contextRef="#ctx0" brushRef="#br0" timeOffset="15619.5844">6653 3814 316 0,'29'-3'118'0,"-12"3"-64"0,15-7-50 0,-25 4 26 15,7-3-10-15,7-7-2 16,4-9-10-16,3 4-5 16,11-1-2-16,-7 3-10 0,0 4-4 15,-8 2-37-15,-3 4-18 16,-3 6-68-16</inkml:trace>
  <inkml:trace contextRef="#ctx0" brushRef="#br0" timeOffset="16271.6441">4191 5281 256 0,'-21'-9'96'0,"10"3"-52"0,-13-7-27 15,17 10 27-15,-1 0-5 16,1 0 1-16,4-1-7 16,-1 1 0-1,18 16-6-15,11 9-2 0,0 15-7 16,7 20-3-16,-1 6-9 15,1 12-2-15,-11 3-2 0,4 7 1 16,0 6-4-16,-4-7 0 16,0-5 1-16,4-10 0 15,-11-13-5-15,0-12 1 16,-4-9-25-16,-2-10-10 16,-5-10-40-16,-6-8-15 15,-1-10-54 1</inkml:trace>
  <inkml:trace contextRef="#ctx0" brushRef="#br0" timeOffset="16513.4737">4043 5805 304 0,'7'0'115'0,"14"-10"-62"0,18 1-35 0,-21 15 28 15,13-12-7-15,8 0 2 0,-4-10-12 16,8-6-3-16,6-6-15 16,22-7-4-16,-1 10-3 0,4 3-7 15,-10 0 0-15,-8 7-21 16,-3 5-7-16,-3 7-22 16,-1 3-8-16,0 0-98 15</inkml:trace>
  <inkml:trace contextRef="#ctx0" brushRef="#br0" timeOffset="16844.1114">5161 5695 348 0,'0'0'129'0,"7"0"-70"0,7 3-45 0,-7 7 33 16,11 2-17-16,3 4-5 15,-3 12-12-15,-1 13-6 16,-2 18-4-16,-5-2-3 0,-3 12 3 15,-3-13-9-15,-1 7-1 0,1 0-18 16,-1-7-9-16,-3-6-22 16,0-12-10-16,0-10-83 15</inkml:trace>
  <inkml:trace contextRef="#ctx0" brushRef="#br0" timeOffset="17235.3836">5673 5140 304 0,'3'-31'115'0,"-3"18"-62"0,4-6-22 0,-4 13 35 16,0 0-9-16,0 3-1 16,0 0-16-16,0 6-7 15,7 9-19-15,0 13-7 0,7 13 0 16,0 3-2-16,0 21 0 0,0 11-6 15,-3-1-1-15,3 3-8 16,0-3-2-16,4-3-31 16,3 0-11-16,-3-3-26 15,-4-16-10-15,0-3-70 16</inkml:trace>
  <inkml:trace contextRef="#ctx0" brushRef="#br0" timeOffset="17548.5387">5387 5447 296 0,'7'0'110'0,"-7"0"-60"0,11 7-32 0,-8-7 28 16,4 0-4-16,4 0 1 15,3 0-6-15,3-7 0 16,12-2-21-16,2 0 4 0,8-1 1 16,4-9-5-16,2 7 1 15,-6-4-10-15,7 4-4 16,4-1-11-16,-1 4-5 16,4 2-15-16,-4 1-5 15,-6 0-25-15,-5 0-10 16,-6-4-39-16,-4 7-15 15,-3-3-3-15</inkml:trace>
  <inkml:trace contextRef="#ctx0" brushRef="#br0" timeOffset="19292.1807">4283 7517 260 0,'0'-19'99'0,"-4"3"-54"0,1-2-28 0,-8 8 27 16,-3-2-12-16,0-10-1 0,-4-7-7 15,1-5-3 1,2 15 11-16,-2-3-18 0,3 6 6 16,10 32 3-1,4 16-12-15,0 15 5 16,4 12 2-16,-1 7-6 15,4 12-2-15,4 13-5 16,-1 3-2-16,-2 0-3 16,-1 0-1-16,0 1-1 15,-4-5-2-15,1-11-2 16,-1-1-1-16,1-12-7 16,-1-6-2-16,1-16-18 0,-1-13-5 15,1-3-31-15,-1-12-12 16,8-16-67-1</inkml:trace>
  <inkml:trace contextRef="#ctx0" brushRef="#br0" timeOffset="19922.0645">4773 7548 296 0,'-10'6'112'0,"10"-6"-60"0,-4-3-45 0,0 3 23 16,1-3-5-16,-4-3 0 0,3 0-1 16,1-4 2-16,-1-5-14 15,1 2 6-15,3-12 3 0,7 6-5 16,3-6-1-16,12 0-5 15,-8 6 1-15,3 0-6 16,8 10-3-16,3 0 5 16,4 9 3-16,-4 9 1 15,0 0 3-15,-6 10 4 16,-8 3 3-16,-11 3-7 16,-10 7-1-16,-10 15-9 15,-5-7-3-15,1 1 1 0,7 0 1 16,-7 0-4-16,7-4 1 15,3-5 0-15,1-1 0 16,6-6-5-16,4-6 1 16,0-3 2-16,7-4 1 15,7 1-2-15,7-4 2 16,8 0-4-16,13 10-1 16,7-3 0-16,1 6 2 15,-1 0-1-15,-3 6 4 16,-11 0 0-16,-6 4 1 15,-5-4 0-15,-6-6 2 16,0-7 1-16,-11 4 3 16,-4 0-1-16,-10 0 2 15,-14 0-4-15,-14-1-2 0,-15 4-3 16,-10 4 1-16,4-5-15 16,3 8-4-16,-4-4-36 15,12-3-14-15,2 0-114 16,11-7-61-1,4-15 117-15</inkml:trace>
  <inkml:trace contextRef="#ctx0" brushRef="#br0" timeOffset="21604.4484">3376 9000 276 0,'-10'6'104'0,"10"-6"-56"0,10-3-38 0,-6 0 25 16,6 0-10-16,1-7 0 0,3-5-5 15,11-1-1-15,10 0-10 16,18 4 3-16,3 2 2 0,11 1-3 15,-7 6 1-15,18-3-7 16,14 6-1-16,13-4 2 16,-6-11 1-16,14-1-1 15,25-9 1-15,-15-3-2 16,18 0 2-16,18-1-6 16,-18 1-1-16,0 3 0 15,11 0 2-15,-11 6-1 16,-21 10 2-16,-7 6-4 15,-7 6 0-15,-11 3-6 16,-10-3 0-16,-15 3-21 0,-17-2-7 16,-14-4-37-16,-14 9-16 15,-15 0-56 1</inkml:trace>
  <inkml:trace contextRef="#ctx0" brushRef="#br0" timeOffset="21934.0641">4053 9360 324 0,'4'-18'123'0,"-1"11"-66"0,5-8-44 16,-1 8 30-16</inkml:trace>
  <inkml:trace contextRef="#ctx0" brushRef="#br0" timeOffset="22144.8077">4089 9323 621 0,'10'22'44'16,"1"6"-23"-16,-1 19-2 0,-2 6-1 16,-5 10 1-16,1 19 1 15,-4-1-11-15,0 7-5 16,-4-10-3-16,4-2 1 15,0-1-1-15,0-6 2 16,4-3-4-16,6-10 0 16,-3-15-15-16,-3-7-4 15,3-9-14-15,0 0-4 16,-4-6-7-16,1-3 1 16,-1-3-16-16,4-4-4 15,1-3-78 1</inkml:trace>
  <inkml:trace contextRef="#ctx0" brushRef="#br0" timeOffset="22655.6947">4777 9784 304 0,'-7'-3'112'0,"-4"0"-60"0,-3-1-52 0,7 4 23 16,-4 0-6-16,1 4-1 15,-1-1-4-15,0 3-2 16,1 3-6-16,3-2 4 0,0-4 4 16,0-3-4-16,3 0 0 15,1-3 2-15,3-13 4 16,0 3-2-16,-4-9 3 15,4 7-8-15,-3-1-2 16,-1 4 3-16,-6 2 5 16,-1 1-5-16,0 15 0 15,1 7-6-15,3 5-2 16,3 4 0-16,1-3 2 16,6 0-3-16,1-10-2 15,-1 7 2-15,4-13 2 16,0-3 0-16,0-9-1 15,-3 6 1-15,-4-13 1 0,0 10-1 16,-4-1-1-16,1 4 1 16,-8 10 1-16,-3 8-8 15,4 7-3-15,-1 3-13 16,4-3-6 0,3-3-16-16,8-6-7 0,7-7-68 15,10-12-72 1,0-13 61-16</inkml:trace>
  <inkml:trace contextRef="#ctx0" brushRef="#br0" timeOffset="23015.2706">5154 9150 352 0,'-3'-9'132'0,"-1"9"-72"0,1-3-46 0,3 3 33 16,-11 3-19-16,7-3-4 16,-3 9-10-16,4 7-4 15,-4 15-5-15,3 13 3 0,1 7 2 16,-1 14-3-16,4-2 1 15,0 15-5-15,4 7 0 16,-1-7-1-16,1 7-2 16,6-6-4-16,1-10-2 0,3-13-4 15,-7-9-1-15,0-9-19 16,0-10-5-16,0-6-31 16,4-22-129-1</inkml:trace>
  <inkml:trace contextRef="#ctx0" brushRef="#br0" timeOffset="23584.7052">5348 9241 292 0,'4'-9'110'0,"-1"6"-60"0,1 0-32 0,-4 3 31 16,0-3-5-16,0-1 4 15,0-2-16-15,3-3-7 16,1-1-14-16,-1-5-5 0,4 5 0 16,4 1-3-16,7-1-2 15,3 7 6-15,7 6 5 16,4 4 0-16,-4 2 1 16,-3 4 8-16,-4 9 4 15,-7 6-7-15,-7 6 0 16,-11-2-11-16,-10 8-2 15,-3 1-3-15,-4 0 1 16,-1 0-4-16,5-10 0 0,3-3 3 16,3-9 1-16,7 0-6 15,12-3 0-15,6-4-1 16,14-2 2-16,7-4-1 16,4-3 1-16,3-3 2 15,-3 0 2-15,-4 3-1 16,1 0-1-16,-1 3 3 15,0 4 0-15,-3 2-4 16,-4 7-1-16,-3-3 1 16,-7 12 0-16,-4-3 1 15,-7 0 2-15,-7 4-1 0,-11-1 2 16,-10 0 0-16,0 0 1 16,-4 0-2-16,-10 4-2 15,-8 2-6-15,-13-6-1 16,3-2-26-16,4-5-8 15,3 1-17-15,11-9-6 16,6 3-27-16,12-13-10 16,6-3-47-1</inkml:trace>
  <inkml:trace contextRef="#ctx0" brushRef="#br0" timeOffset="24394.9532">5803 8975 348 0,'-3'-16'129'0,"-1"4"-70"0,-3-7-45 0,0 9 31 16,-4 1-10-16,-3 0 2 15,-10-10-8-15,-8 6-3 16,-14-6-14-16,-7-3-3 0,-3 1 1 15,3-5-4-15,-11 1 2 16,-17 10-3-16,-7-1 0 16,0 3-3-16,3 10-2 15,-21 10 1-15,-14 11 1 16,7 11-1-16,-3 11-1 16,-18 4-2-16,0 10 1 15,10 11 1-15,-6 4 2 16,-11 16-1-16,10 9 2 15,18 6 0-15,0 13 1 16,15 6-5-16,2 4-1 0,26-7-2 16,20 0 3-16,26 0-2 15,17 6 1-15,21-6 2 16,11 0 0-16,13 6 0 16,29-2 0-16,25-11-3 15,7-15 2-15,31-12-1 16,22-10 0-16,0-22 4 15,35-18 3-15,0-23 2 16,35-12 1-16,-3-25-2 16,24-23-1-16,36-43-6 15,-4 0 1-15,-39-19-7 0,-3-18 0 16,-39-4-2-16,-24-9 1 16,-12-29 7-16,-24 20 2 15,-24-1 1-15,-33 7 1 16,-31 15 9-16,-39 3 4 15,-42 13-7-15,-29 3-3 16,-34 7-15-16,-50 18-4 16,-29 13-14-16,-24 31-3 15,-35 19 5-15,24 25 4 16,18 15 2-16,14 11 2 16,28 8-66-16,43-3-27 15,10-31-48 1</inkml:trace>
  <inkml:trace contextRef="#ctx0" brushRef="#br0" timeOffset="25673.7262">11204 11687 396 0,'-7'-19'148'0,"7"13"-80"0,4-7-68 0,-1 10 29 15,1 0-16-15,3 3 0 16,10-6-3-16,5 6 1 15,2 9-6-15,8 1-1 0,7-1 2 16,3 0 1-16,1 4 1 16,9-7-4-16,15 1-3 15,11-7 0-15,3 0-1 0,-10 0 0 16,-11 0 0 0,-4 3-16-16,-10 0-4 0,-7 0-14 15,-11 3-7-15,-10 4-32 16,-8-1-14-16,-6 0-60 15</inkml:trace>
  <inkml:trace contextRef="#ctx0" brushRef="#br0" timeOffset="25942.6971">11553 12082 360 0,'4'0'134'0,"7"3"-72"0,17-18-50 0,-11 11 30 16,12 1-18-16,13-3-3 15,11-3-8-15,7-4-1 16,-7 1-7-16,3 2-3 0,8 1-1 16,6 6-10-16,1 3-2 15,-1 3-14-15,-3 3-4 16,-10-3-3-16,-8 7 2 15,1-4-14-15,-4 0-7 16,-4-6-87 0</inkml:trace>
  <inkml:trace contextRef="#ctx0" brushRef="#br0" timeOffset="26423.0688">13462 10433 268 0,'11'-75'101'0,"-11"34"-54"0,3-6-35 0,-3 25 26 16,0-6-11-16,0 9-1 16,0 0 7-16,0 0 3 15,-3 7-1 1,-4 18-19-16,-4 19 0 0,-7 13-2 16,-6 24 4-16,-1 14 3 15,0 18 0-15,-3 22 2 16,0 18-11-16,-4 42-2 15,4 31-8-15,3 31-2 16,7 19 0-16,15-6 2 16,17-6 1-16,11-26 3 15,14-37-5-15,3-28-1 0,-3-29-2 16,14-12 0-16,7-19-5 16,7-22-3-16,0-6-34 15,-4-19-16-15,-10-6-64 16,-11-25-28-16,-13-16 5 15</inkml:trace>
  <inkml:trace contextRef="#ctx0" brushRef="#br0" timeOffset="27128.2703">14217 12380 284 0,'-14'16'107'0,"7"-7"-58"0,-11-6-33 0,8 3 29 15,3-6-2-15,-1 0 2 16,1-6-8-16,-3 3-2 16,-1-6-20-16,1-7 4 0,-1 7 2 15,-3-17-3-15,0-5 2 16,0-10-7-16,3-6 0 16,1-9-2-16,3-13 1 15,3-19-4-15,4-9 0 0,7 0-1 16,4 0 3-16,3 2-3 15,3 8-2-15,5 8-2 16,2 13 0-16,1 16-4 16,0 13 0-16,-1 15-1 15,5 15 0-15,-1 20 0 16,-4 6 0-16,-2 9 2 16,-1 6 2-16,-4 7-3 15,1-6 0-15,-4-1 3 16,0 1 1-16,4-10-4 15,7-6-1-15,6-10-2 0,15-9 0 16,7-13 0-16,7-15 3 16,0-9 0-16,-11-1 3 15,-3 0-3-15,0 7 0 16,0 9 1-16,-4 16 0 16,-3 12 0-16,4 22 2 15,-5 13-1-15,-6 9 2 16,3 22-2-16,-10-9-1 15,0 19 1-15,-4-7 1 16,0-9-3-16,0 12 0 16,-3-3-21-16,0 4-10 15,-4-17-22-15,0-8-8 16,0-17-22-16,0-12-10 16,4-21-66-16</inkml:trace>
  <inkml:trace contextRef="#ctx0" brushRef="#br0" timeOffset="27535.0934">16312 10944 288 0,'4'-41'110'0,"0"29"-60"0,-4 8-34 0,0 4 29 16,0 0-9-16,0 10-1 15,0 9-2-15,0 9 1 16,3 0-18-16,1 19 4 0,3 13 3 15,0 12-10-15,3 9-4 16,1 13-6-16,-4 13 0 16,0 6-4-16,0 0 0 15,0-10-8-15,0-6-4 16,-3-9-9-16,-1-12-1 16,1-20-15-16,-4-15-5 15,-4-22-112-15,1-19 1 16</inkml:trace>
  <inkml:trace contextRef="#ctx0" brushRef="#br0" timeOffset="27775.2909">15967 11718 260 0,'-25'-28'99'0,"25"28"-54"0,4-3-28 16,-1 6 25-16,11 0-7 15,14 0 0-15,11-3 4 16,11 0 5-16,3-3-24 15,-4-6 7-15,7-7 1 0,8 1-15 0,13-1-5 16,-2-3-14-16,-1 7-6 16,-11-4-14-16,1 3-4 15,3 4-2-15,10 3 2 16,1-4-3-16,-4 1-2 16,-3-4-2-16,-11 1 0 15,-4-4-92 1</inkml:trace>
  <inkml:trace contextRef="#ctx0" brushRef="#br0" timeOffset="28226.6046">17829 10856 328 0,'0'-28'123'0,"0"28"-66"0,0 0-53 15,0 0 26-15,0 0-2 0,0 0 6 16,0 0-2-16,0 0 3 16,0 9-19-1,0 10 8-15,4 12 6 0,3 17-7 0,0 8-4 16,4 29-10-16,-4 12-6 16,3 3-2-16,1 13 1 15,-1 3-1-15,-3 0-1 16,4-16-10-16,3-6-6 15,4-9-17-15,-4-10-4 16,-3-15-9-16,-1-13-1 16,1-16-28-16,-4-6-9 15,3-21-62 1</inkml:trace>
  <inkml:trace contextRef="#ctx0" brushRef="#br0" timeOffset="28705.1424">18792 10358 324 0,'-7'-22'121'0,"7"18"-66"0,4 4-38 0,-1 0 33 15,5 4-8-15,6 5 0 16,10 7-4-16,15 6-1 15,14 18-20-15,4 14-4 0,-12 24-1 16,-2 22-7-16,-4 13-3 16,-1 25-1-16,-2 13-1 15,-5-4 0-15,-6 7 0 16,-4-1 6-16,-7-18 4 16,-3 3-3-16,-8-9 1 15,-6-10-14-15,-4-12-3 16,-7-10-25-16,0-13-10 0,0-8-10 15,-1-4-5-15,5-16-7 16,-1-2-4-16,4-17-76 16</inkml:trace>
  <inkml:trace contextRef="#ctx0" brushRef="#br0" timeOffset="29155.6664">20341 10191 332 0,'-21'-9'126'0,"14"0"-68"0,-4 9-46 0,4 0 30 15,-3 0-11-15,-4 0 2 16,-4 15-8-16,0 7-3 16,1 19-12-16,-4 15-2 0,-8 13-1 15,-6 32 1-15,0 18 0 16,3 25-2-16,4 22-1 0,7 16 1 15,14 13 1-15,10-7-1 16,15-3 1-16,10-10-2 16,4-21 2-16,14-19-11 15,17-19-2-15,4-7-19 16,-3-18-7-16,-4-22-18 16,-8-12-9-16,-13-20-19 15,-7-8-6-15,-4-20-56 16</inkml:trace>
  <inkml:trace contextRef="#ctx0" brushRef="#br0" timeOffset="29906.0161">21075 12048 324 0,'-4'9'121'0,"1"-3"-66"0,-4-9-38 0,3 6 30 0,1-3-14 16,-4 0-2-16,0-3-3 15,0 0 0-15,0-6-15 16,0-7 3-16,-1-12 4 0,5-4-2 16,-1-15-1-16,4-19 2 15,4-3 2-15,3-15-7 16,4-13-1-16,3-13-5 15,0 6 0-15,0-2-5 16,0 5-2-16,7 7 2 16,0 7 0-16,4 15-1 15,0 15-2-15,-1 16-2 0,1 19-1 16,3 22 2-16,1 13 0 16,-5 12-2-16,-3 16 2 15,1 9 1-15,-5-3 2 16,1 9-1-16,0 1-1 15,10-7-2-15,-4-6-1 16,5-10-12-16,-5-2-5 16,1-10 0-16,-4-16-1 15,0 0 9-15,11-15 5 16,21-16 5-16,-4-7 3 16,-3 4 0-16,-3 6-1 15,-8 7 1-15,-3 5 1 16,-4 10-3-16,0 16 0 15,-7 12-1-15,-3 10-2 0,-4 9 5 16,-3 6 1-16,-1 0-5 16,-6 7-2-16,-4 12-12 15,0 0-1-15,0 3-15 16,0-3-7-16,3-3-5 16,1-15-2-16,3-13-43 15,3-10-18-15,5-19-17 16</inkml:trace>
  <inkml:trace contextRef="#ctx0" brushRef="#br0" timeOffset="30252.4749">22945 10891 436 0,'0'-7'165'0,"0"7"-90"0,0 0-70 0,0 3 33 16,0 10-21-16,3 12-4 15,-3 13-8-15,4 6-2 16,-1 21-1-16,-3 11-2 0,0 8 1 15,0 7-4-15,-3 7 2 16,-1-1-15-16,1-6-6 16,3-4-9-16,0-11-4 0,0-17-13 15,0-12-5 1,0-9-45-16,0-26-87 16</inkml:trace>
  <inkml:trace contextRef="#ctx0" brushRef="#br0" timeOffset="30522.6109">22486 11330 372 0,'0'6'140'0,"0"-3"-76"0,11 3-53 0,-4-3 32 15,0 7-10-15,3-10 1 16,12 6-6-16,13-3 0 15,14-3-16-15,18-3-5 0,4-3-2 16,-11-4-17-16,7-2-6 16,7-4-7-16,7 0-2 15,0 1-12-15,0-1-3 16,-10 0-6-16,-4 1-2 16,-4 12-75-1,-3-4-61-15,-3 4 66 16</inkml:trace>
  <inkml:trace contextRef="#ctx0" brushRef="#br0" timeOffset="30850.7518">23876 10549 404 0,'4'0'151'0,"3"3"-82"0,3 10-56 16,-6-1 35-16,6 7-25 0,1 28-7 16,-1 12-10-1,5 20-3-15,-8 6-1 0,0 18-2 0,-4 7 3 16,-3-1-4-1,0-2-2-15,0 0-16 0,-3-7-7 16,3-12-14-16,0-19-5 16,0-13-30-16,3-40-116 31</inkml:trace>
  <inkml:trace contextRef="#ctx0" brushRef="#br0" timeOffset="31587.0031">24264 10737 360 0,'-7'6'134'0,"0"-6"-72"0,0-3-52 16,0 3 28-16,0 0-8 15,-4 0 0-15,11 0-11 16,-7 0-1-16,7-3-11 16,7-3 5-16,7-7 3 0,11-6 2 15,10 1 1-15,1-4-3 16,6 0-1-16,7 3-6 16,1 6 0-16,3 4-5 15,-8 9-2-15,-9-3 2 16,-5 3 0-16,-6 3 5 15,-7-3 5-15,-11 9-7 0,-4 4-1 16,-13 6-3-16,-4 9 1 16,-4 6-7-16,-3-2 1 15,-4 5-6-15,1-5-1 16,-1-4-4-16,4 0-1 16,3 3 8-16,4-5 3 15,3-1 1-15,1-10 0 16,3 1-1-16,3-3 0 15,4-4-2-15,4 3-1 16,3-2 1-16,3-4 2 16,8 0-1-16,7 1 1 15,6-4-2-15,8 0 1 16,7 0 3-16,7 3 1 16,-4 1 1-16,-3 2 0 0,0 7-18 15,0 9-8-15,-11-6 9 16,-3 18 4-16,-7 7 15 15,-8-6 6-15,-6 6 3 16,-4-7 3-16,-7 4-3 16,-7-3-1-16,-7-4-4 15,0 1 1-15,-11 2-4 16,-10 4-2-16,-11 0 0 16,-14-4-1-16,-7 4-3 15,7-9 0-15,7-7-5 0,0-10-2 16,7-2-4-16,7-4-1 15,8-9-34-15,6 0-15 16,7-9-66 0,11-10-74-16,4 0 67 15</inkml:trace>
  <inkml:trace contextRef="#ctx0" brushRef="#br0" timeOffset="31903.8631">24938 9950 472 0,'10'0'176'0,"8"9"-96"15,24 26-73-15,-17-13 34 0,17 15-13 16,11 26-2-16,7 22-14 15,-3 18-5-15,-8 20-5 16,1 15 1-16,-8 6 2 0,-10 13-2 16,-11 6 0-16,-11-13-6 15,-6 4-2-15,-4-16-18 16,-7-10-5-16,0-12-15 16,-4-9-3-16,-10-10-26 15,-7-6-9-15,0-9-96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11-24T17:37:13.80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11102 3789 304 0,'-7'-10'115'0,"3"1"-62"0,4-1-40 0,0 10 30 15,0-3-6-15,0-3 0 16</inkml:trace>
  <inkml:trace contextRef="#ctx0" brushRef="#br0" timeOffset="420.2265">11098 3779 647 0,'15'54'31'0,"-1"18"-3"0,0 16-16 15,-4 15-5-15,-3 10-1 16,-3-10 1-16,-4 1 1 16,-4-16 0-16,1-4-4 15,-4-5-1-15,0-13-1 16,3-16-2-16,1-3 3 15,-1-16 0-15,4-18-8 16,0-26-2-16,4-21 2 16,6-23 2-16,1-34 4 15,-1-9 2-15,1-19-4 16,0-22-1-16,-4-7 1 16,-4 10 2-16,1 0 0 0,3 22 2 15,0 22 0-15,3 16 3 16,8 25-1-16,7 9 2 15,6 15 2-15,8 20 2 16,-3 18-1-16,-1 20 1 16,-7 11-4-16,0 14-2 15,1 5-2-15,-1 10 0 16,3 16 0-16,1-7 1 16,0 4-7-16,10-1 0 15,-3-15-12-15,0 6-3 16,-4-6-15-16,-7-9-7 15,-6-10-16-15,-8-16-5 16,-11-3-77-16,-6-18-33 0,-8-10 43 16</inkml:trace>
  <inkml:trace contextRef="#ctx0" brushRef="#br0" timeOffset="606.498">11194 4146 304 0,'-4'28'115'0,"18"-6"-62"0,11 3-49 16,-4-15 24-16,11-4-1 16,14-6 6-16,0-9-12 15,-1-7-2-15,5-6-11 16,3-6-23-16,3 3-10 0,1 3-51 0,-1 6-23 16,-3 0-37-1</inkml:trace>
  <inkml:trace contextRef="#ctx0" brushRef="#br0" timeOffset="1727.4624">16693 3519 280 0,'-45'-107'107'0,"30"82"-58"0,5-15-31 0,6 27 31 15,4-6-9-15,0 4 1 0,4 2-6 16,3 4 1-16,4 5-20 16,-1 14 8-16,4 9 6 0,-3 25-5 15,-4 21 0-15,-7 23-14 16,-4 6-7-16,-6 19-2 15,-4-3 0-15,3 3-1 16,0-22-1-16,4-10 1 16,7-12-1-16,0-9 0 15,7-19 0-15,11-7 2 16,3-15 1-16,8-7-1 16,-8-5 1-16,3-10-7 15,12-4 1-15,6-5-4 16,18-10 2-16,3-10-6 15,1-5-1-15,-4-20 7 0,-14-2 2 16,-11-4 5-16,-7 0 1 16,-7 1 1-16,-10 2 0 15,-11 7-2-15,-18 6-2 16,-10 3 3-16,-18 13 2 16,-7 5 2-16,0 11 1 15,8 8-7-15,2 11 0 16,8 5-3-16,7 7 0 15,7 3 0-15,10-1-2 16,4-5 0-16,7 3 0 16,14-13 0-16,18-13 3 15,24-12 0-15,11-12 1 16,-3-19 0-16,-11-10 2 16,0-16 8-16,-7 1 3 0,-8-7 0 15,-13-2 0-15,-18 5-5 16,-7 7-3-16,-25 6-7 15,-35 6-1-15,-17 13-6 16,-4 12-1-16,-18 16-4 16,-7 26-1-16,11 11-6 15,21 17 1-15,24 8-18 16,29-2-5-16,35 0-24 16,29-10-8-16,10-9-88 15</inkml:trace>
  <inkml:trace contextRef="#ctx0" brushRef="#br0" timeOffset="2493.8769">23223 2980 296 0,'-10'-54'112'0,"6"29"-60"0,-6-3-39 0,-1 16 28 16,-3-7-1-16,-4 0 3 16,-6 0-4-16,-1 0-1 15,-3 4-21-15,-15 5 3 0,-20 13 3 16,-11 19-10-16,-4 16-2 16,8 22-7-16,-11 9-1 0,-4 31-1 15,0 19-2-15,15 10-4 16,20 12 0-16,26 0 4 15,31-16 2-15,24-12 8 16,12-19 6-16,38-25 3 16,32-16 3-16,10-24-8 15,22-17-1-15,-4-15-7 16,-7-13-2-16,-3-12-11 16,-12-3-3-16,-16-1-48 15,-22 1-19-15,-18-10-139 16</inkml:trace>
  <inkml:trace contextRef="#ctx0" brushRef="#br0" timeOffset="3875.3412">3168 4397 220 0,'35'-28'82'0,"-31"22"-44"0,-4-4-7 15,-4 7 32-15,-3 3-13 16,-10-3-2-16,-1 0-10 16,-14 0-3-16,0-1-20 15,1 4 0-15,-1 10-1 0,-21 9-7 0,-7 12-2 16,-18 13-5-16,8 3-1 16,-1 6 1-16,22 13 0 15,3 6 0-15,14 13 2 16,4 3-6-16,14 9 1 15,10-3 1-15,19 3 1 16,30 0-2-16,26-12 2 16,-11-13 1-16,14-12 2 15,18-20 1-15,7-11 1 16,-4-11 0-16,-14-14 0 16,-7-4-22-16,-11-13-10 15,-10-6-48-15,-3-3-19 16,-11-9-54-16</inkml:trace>
  <inkml:trace contextRef="#ctx0" brushRef="#br0" timeOffset="4151.0481">3545 4733 360 0,'39'-4'134'0,"-3"-2"-72"0,2-6-63 0,-20 5 23 15,7-2-15-15,6-1-4 16,1 1-27-16,-11 0-9 15,0 6-122-15,1-4-52 16</inkml:trace>
  <inkml:trace contextRef="#ctx0" brushRef="#br0" timeOffset="4372.9047">3521 5353 332 0,'60'-18'126'0,"0"-4"-68"0,24 3-59 15,-52 9 23-15,3-2-15 16,4-4-4-16,4 0-27 16,-1 1-9-16,4 2-67 15,-7 4-30-15,-1 3 24 16,-2-4 13-16</inkml:trace>
  <inkml:trace contextRef="#ctx0" brushRef="#br0" timeOffset="5134.3933">4720 4225 236 0,'-21'-69'88'0,"14"50"-48"0,7 0-18 0,0 10 28 16,0-1-13-16,3 4-1 15,1 3-8-15,3 6 0 16,4 6-16-16,-1 7 9 0,4 12 2 15,0 13 0-15,4 6 0 16,-4 19-6-16,-3 3-2 0,-1 15-12 16,4 1-1-16,4 6-4 15,0 0-2-15,3-10-8 16,4 1-3-16,-1-10-1 16,5-12 2-16,6-7-12 15,-7-12-5-15,-10-13-24 16,-4-15-10-16,-14-4-80 15</inkml:trace>
  <inkml:trace contextRef="#ctx0" brushRef="#br0" timeOffset="5466.0017">4396 4717 312 0,'0'0'115'0,"0"0"-62"0,0-3-44 0,0 3 27 16,7-7-7-16,3 1 1 15,11-3-9-15,22-4 0 16,10 1-12-16,7-1 3 0,0-6 4 15,-7 0-8-15,14 1-2 16,3 5-4-16,8 1 1 0,-1-1-4 16,-6 4-2-16,-15-1-31 15,-13 1-15-15,-8 9-81 16,0 0-36-16,-17 0 40 16</inkml:trace>
  <inkml:trace contextRef="#ctx0" brushRef="#br0" timeOffset="6862.8329">2914 6316 212 0,'0'-9'79'0,"-4"-1"-42"0,4 1-23 0,-3 6 22 0,-1-1-5 16,1 1-1-16,-1 0-5 15,4 0-2-15,-3 0-12 16,-1 0 4-16,1 0 3 0,3-1 3 16,-7 4 2-1,7 0-1-15,0 4-2 0,7 11-8 16,0 14-5-16,0 18-4 15,0 0 0-15,0 9-2 16,0 0 2-16,4-2-4 16,3 8-2-16,-4 1 2 15,1-3 2-15,-4-4 4 16,-4-9 2-16,1 0-3 16,0-9-1-16,-4-7-1 0,0 1 1 15,0-7 0-15,3-3 1 16,1-4-5-16,-1-2-1 15,1-3 1-15,-1-4 0 16,1-3 5-16,6-3 2 16,1 4 0-16,-1-7-1 15,19-7-3-15,6-2-2 16,7-3 1-16,-3-4-1 16,3 6-5-16,1-2 1 15,-15-4 0-15,-3 1 2 16,-1-1 1-16,-2-3 3 15,-8 0-1-15,0 0 2 16,-7-9-2-16,-4 0 2 16,-3-3-7-16,-3 9 1 0,-8-3-1 15,-10 3 2-15,-7 0 1 16,-4 0 1-16,-7-3 0 16,-7 0 0-16,4 6 0 15,3 0 0-15,0 3 0 16,11 7 0-16,7-1-9 15,3 4-2-15,11 0 1 16,7-7 1-16,7 4 6 16,4-10 1-16,14-3 2 15,6-9 0-15,8-13 2 16,-11 6 3-16,1-2 2 16,-5 2 3-16,-6 0 1 15,-11 4 1-15,-7-1-6 0,-10 4-4 16,-12 3 1-1,-9 3 0-15,-5 12-4 0,-6 4 1 16,3 2-5-16,4 4 1 16,-7 3-5-16,6 3 1 15,8 4-16-15,10-1-7 16,4 0-25-16,11 4-10 16,6-4-77-1,8-3-42-15,-1 3 90 16</inkml:trace>
  <inkml:trace contextRef="#ctx0" brushRef="#br0" timeOffset="7239.985">3644 6379 332 0,'-28'-4'126'0,"17"1"-68"0,4 3-50 0,7-3 27 15,7 0-14-15,8-3-1 16,9 0-8-16,4-4-2 16,8-2-6-16,3-4-3 0,-4 7 2 15,-7-4-2-15,4 0-1 16,0 4-30-16,-1 0-15 16,-3 2-41-16,-3 1-16 15,0 3-25 1</inkml:trace>
  <inkml:trace contextRef="#ctx0" brushRef="#br0" timeOffset="7452.8095">3810 6720 292 0,'-4'7'110'0,"8"-7"-60"0,10-7-41 15,-7 7 25-15,4-3-10 16,3-6 0-16,4-7-9 15,10-3-4-15,-4 1-6 16,8-1-4-16,7 0 2 0,0 3-22 16,0 1-9-16,-4 5-63 15,7-6-29-15,-10 1 1 16</inkml:trace>
  <inkml:trace contextRef="#ctx0" brushRef="#br0" timeOffset="7941.7867">4523 6281 260 0,'-18'-9'99'0,"14"15"-54"0,1-3-22 15,3-3 29-15,0 0-18 16,0 4-5-16,3 2 3 16,5 0 3-16,9 0-18 15,8-2 8-15,10-4 3 0,11 0-2 16,-4 0 2-16,1-10-7 16,10-2-3-16,-1-1-10 15,12-3-3-15,-4 1-5 16,0-1-1-16,-11 0 1 15,-6 4 2-15,-8-4-6 0,-7 7 1 16,-7 2-19-16,-3 1-6 16,-7 0-34-16,-8 3-12 15,1 3-110 1</inkml:trace>
  <inkml:trace contextRef="#ctx0" brushRef="#br0" timeOffset="8858.7751">3341 8056 252 0,'-18'-9'96'0,"8"6"-52"0,-5-1-27 15,8 4 27-15,0 0-3 16,0 0 0-16,0 0-5 15,0 0-2-15,-3 0-19 0,10 0-2 0,3 4-2 16,11-1 7-16,0 0 3 16,8-3 5-16,-1-3 1 15,3-4-1-15,15-2 1 16,0-4-9-16,25-2-3 16,3-7-6-1,3 0-1-15,-10-3-3 0,7-3 2 16,-3-1-2-16,6 7 0 15,-13-3-3-15,-4 7 1 16,-11 2-2-16,-7 6 2 16,-10 4-11-16,-8 0-4 15,-6 0-25-15,-7 6-9 16,-4 0-14-16,0 0-5 16,0 0-22-16,0 0-9 15,10 0-55-15</inkml:trace>
  <inkml:trace contextRef="#ctx0" brushRef="#br0" timeOffset="9564.2818">4752 7649 312 0,'18'-22'115'0,"-11"12"-62"0,10 1-33 15,-13 6 32-15,3 3-8 16,0 0 1-16,0 3 1 15,0 12 1-15,0-2-25 16,0 15 5-16,0 7 3 0,0 9-7 16,-3 9-4-16,-1 0-8 0,-3 7-3 15,-3 2-4-15,-1-5-1 16,1-1-3-16,-4-2-3 16,0-7 4-16,0-10 3 15,-1-5-3-15,5-4-3 16,-1-9-15-16,1-4-6 15,3-5-28-15,0-10-12 16,7-10-22-16,0 1-8 16,-3-7-70-1,6-12-44-15,8 0 99 16</inkml:trace>
  <inkml:trace contextRef="#ctx0" brushRef="#br0" timeOffset="9909.58">5278 7451 400 0,'-32'3'151'0,"21"-3"-82"0,-3 3-54 15,7 0 37-15,4 1-17 16,-1-4 0-16,4 0-11 15,7 6-5-15,7-6-11 16,4-6 4-16,-1-1 1 0,8-5-2 16,14-7 1-16,17-6-3 0,11-3 2 15,4-1-6-15,-8 4-3 16,-3 3-1-16,4 0 1 16,3-3-3-16,4 6-2 15,-4-2-18-15,-7-1-9 16,-8 0-33-16,-6 9-14 15,-7 7-15-15,-7 3-6 16,-7 3-65 0</inkml:trace>
  <inkml:trace contextRef="#ctx0" brushRef="#br0" timeOffset="12176.5517">4001 10220 240 0,'-11'-19'90'0,"7"6"-48"16,1-18-23-16,3 21 29 0,-4-5-6 15,4-10 2-15,0-7-2 16,0 4-2-16,4 3-21 15,-1 3 6-15,1 3 3 0,-1 7-2 16,1 2-1-16,3 10-5 16,4 16-2-16,-4 12 1 15,0 16 0-15,-7 31-4 16,0 13 1-16,0 3-7 16,-4 13-3-16,-3 5-3 15,4-2-3-15,-4-7-2 0,7-18-1 16,7-13-5-16,0-16 0 15,0-6-38-15,-4-12-17 16,1-13-75-16,6-16-32 16,-3-9 10-1</inkml:trace>
  <inkml:trace contextRef="#ctx0" brushRef="#br0" timeOffset="12671.8772">4822 9781 344 0,'25'-32'129'16,"-25"26"-70"-16,4-3-45 0,-4 9 33 0,0 0-8 16,0 0 1-16,-4 9-22 15,1 16-10-15,-15 10-6 16,-14 8-7-16,-14 11 1 0,-3-4 2 15,3 3 1-15,7-3 1 16,8-6 2-16,9-6-3 16,12-7-2-16,6 1-1 15,18-10 3-15,15-10 0 16,6-9 1-16,11-6 0 16,-4-3 2-16,8 0-3 15,9 2 0-15,19 8 1 0,0 11 0 16,-1 10-7-16,-17 10-3 15,-14-7 3-15,7 19 4 16,-7 0 4-16,-7-6 2 16,-8-10 14-16,-9-3 8 15,-12-2 5-15,-10-1 2 16,-7-7-13-16,0 1-4 16,-11 3-9-16,-17-3-4 15,-11 3-6-15,-14 0-2 16,-3 0-19-16,3-6-7 15,14-4-12-15,-7-6-5 16,7-6-6-16,7-9-2 16,8-10-102-1</inkml:trace>
  <inkml:trace contextRef="#ctx0" brushRef="#br0" timeOffset="12986.2552">4847 9752 288 0,'-3'-3'110'0,"3"10"-60"0,3-11-39 16,-3 4 28-16,0 0-3 16,0 0 2-16,4 0-5 0,3-3 0 15,7-3-19 1,14-3 1-16,11-7 1 0,17 3-2 0,4-5 0 15,-3-8-8-15,-4 8-2 16,10-4-2-16,4-3 1 16,11 3-4-16,-1 3-2 15,-6 0-20-15,-11 10-10 16,-11 2-14-16,-6 4-4 16,-12 3-40-16,-2 10-17 15,-5-1-22 1</inkml:trace>
  <inkml:trace contextRef="#ctx0" brushRef="#br0" timeOffset="13527.5339">3037 11411 332 0,'-10'-6'123'0,"6"3"-66"0,4 0-49 0,0 3 27 15,4 0-14-15,3-4-1 16,3 4-4-16,15-3 0 16,10 3-8-16,11 0 4 0,4-3 1 15,-1 0 2-15,11-6 1 16,21-10 3-16,14-9 2 16,1-7-5-16,13-9 1 15,32 3-8-15,-10-6-3 16,17-9-3-16,28 6-3 15,-13 0 1-15,34-4-1 16,-28 4 0-16,29 0 0 16,-4 0 0-16,-18 6 2 15,11 6-1-15,-17 7-1 16,-12 3 3-16,5 6 0 16,-8 0-4-16,-25 0-1 0,-20 3-15 15,-11 0-6-15,-18 7-21 16,-14-4-8-16,-18 7-34 15,-17-1-15-15,-14 4-54 16</inkml:trace>
  <inkml:trace contextRef="#ctx0" brushRef="#br0" timeOffset="14113.3517">4022 11687 336 0,'3'-34'126'0,"-3"18"-68"0,0-3-50 16,-3 16 27-16,3-3-5 15,-4-4 2-15,4 10 5 16,-3-3 1 0,6 16-14-16,4 15-6 0,-3 19-3 15,6 3 1-15,4 16-3 16,4-7 2-16,0 14-6 15,-1 8-1-15,1-6-4 16,0 4-3-16,-4-4-3 0,0-9 1 16,0-13 1-16,-3-6 2 15,-1-3-6-15,-3-9-1 16,0-7-27-16,0-9-9 16,0-10-87-1,4-12-72 1</inkml:trace>
  <inkml:trace contextRef="#ctx0" brushRef="#br0" timeOffset="14597.6332">4614 12004 332 0,'-21'-3'123'0,"7"3"-66"0,7 0-51 16,3 3 25-16,4-3-11 15,-3 6-1-15,-1-3-9 16,4-3-2-16,0 0 9 15,4 0-10-15,-1-3 4 0,1-6 2 16,-8-7-5-16,1 3 0 16,-4-2 5-16,0-1 1 15,0 3 1-15,0 4 1 16,0 6 0-16,3 6 0 16,1 10-11-16,-1 2-5 15,4 1 0-15,4 0-1 16,-1-4-2-16,-3-2 0 15,7-7-3-15,-3 6 1 16,6-9 5 0,-3 0 0-16,0 0 3 15,-3 0-22-15,-1 0-9 16,1 6-48-16,0-2-19 16,6-4-76-16</inkml:trace>
  <inkml:trace contextRef="#ctx0" brushRef="#br0" timeOffset="14907.4762">5009 11383 348 0,'4'-25'132'0,"-8"25"-72"0,1-3-41 15,-1-4 34-15,4 7-25 16,-7 7-7-16,0-4-13 15,-3 16-4-15,6 9-2 16,1 6 9-16,3 7 6 0,3 12-1 0,1 10 1 16,6 0-7-16,-3 9-2 15,0-6-6-15,4-7-2 16,3 1-5-16,0-1 1 16,0-2-16-1,0-4-4-15,1-9-6 0,-5-6-1 16,1-7-16-16,-1-9-6 15,-3-13-50-15,4-15-24 16,0-13 7 0</inkml:trace>
  <inkml:trace contextRef="#ctx0" brushRef="#br0" timeOffset="15434.2241">5330 11540 348 0,'4'-13'132'0,"-4"4"-72"0,-4-10-52 16,1 13 27-16,3-4-9 16,0 10-1-16,0-3-13 15,0 3-5-15,0 0-5 16,-7 9-4-16,3 1 1 0,-3 2 7 16,4 1 6-16,-1-4 0 15,4 1 1-15,0 2-7 16,0-2-4-16,4-1-4 15,-1 4 1-15,1-1-1 16,-4-2 0-16,3 5-3 0,1-5 1 16,3-1 2-1,7 1 3-15,4-1 0 16,3-3-1-16,4 0 1 0,6 4-1 16,5-1 0-16,2 1 2 15,1-1-1-15,-4 1 2 16,1 2-2-16,-1-3-1 15,-7 10 1-15,-3 3 1 16,-4 0-3-16,-3 0 0 16,-4 0 3-16,-4 6 3 15,-2-3 4-15,-5 0 2 16,-3 1 1-16,-7-5 0 16,-7-2 0-16,-7-3 2 15,-8-3-5-15,-2-4-1 0,-5 0-9 16,-9-6-4-16,2-3-24 15,1 0-11-15,7-3-21 16,3-3-10-16,7-6-25 16,8 2-10-16,6-12-27 15</inkml:trace>
  <inkml:trace contextRef="#ctx0" brushRef="#br0" timeOffset="15718.5779">5359 11424 368 0,'-7'9'137'0,"7"-9"-74"0,0 0-65 0,0 0 27 16,3 0 3-16,4-6 4 16,7-4-8-16,11 1-1 15,10-4-14-15,8-9 6 0,6-3 4 16,7-3-6-16,-10 0 0 15,-3-3-9-15,3 2-3 16,-1 7-17-16,1 0-4 16,-3 7-30-16,-1-1-10 15,0 7-4-15,-3 2-1 16,-7 4-48 0,3 6-61-16,-10 4 52 15</inkml:trace>
  <inkml:trace contextRef="#ctx0" brushRef="#br0" timeOffset="17401.0294">4205 13261 252 0,'-7'0'96'0,"4"6"-52"0,-1-6-25 0,0 0 29 15,1-3-17-15,-1 0-3 16,-3 0-1-16,4-3 0 15,-4-1-14-15,3 1 1 0,1 0 2 0,3 0 1 16,-4-1 1-16,1 4 2 16,-1 0 0-16,4-3 0 15,0 3 0-15,0-4-7 16,0 4 0-16,11-12-6 16,13-7-2-1,8 3 0-15,0-3-3 16,3 0 1-16,-3 3 0 15,10 3 3-15,4 1 1 16,0 15 1-16,-4-3 4 16,-3-4 5-16,-14 7 2 15,-4 7 3-15,-10 5-10 16,-18 16-2-16,-8 7-6 16,-6 6-3-16,-3 9-3 15,-5-3 1-15,5-6 1 0,2-1 0 16,8-8-3-16,4-7 2 15,-1-6-4-15,8-4 1 16,3-2-3-16,7-7 2 16,10-3 1-16,8-3 2 15,10 3-1-15,4 0 1 16,3 1 2-16,4-1 0 16,0 6-3-16,-7-3 2 15,-7 4 1-15,0-1 0 16,-8 1 0-16,1 2 2 15,-7-2-1-15,-4 5 2 16,-7-2 0-16,-7-4 1 16,0 13-2-16,-7-3 1 15,-11 9-2-15,-7 0-1 16,-3 1-2-16,-14-1-1 0,3 0-14 16,4-3-4-16,6-3-22 15,8-3-8-15,7-7-28 16,14 1-13-16,11-13-71 15,10-13-49 1,4-9 97-16</inkml:trace>
  <inkml:trace contextRef="#ctx0" brushRef="#br0" timeOffset="17805.2095">5235 13208 392 0,'-14'-3'145'0,"4"-4"-78"0,-5 10-65 0,8 1 30 16,-3 2-10-16,-1 0 1 16,1 4-12-16,-1-1-4 15,0-3-5-15,4 1-2 0,0-4 1 16,7-6 3-16,0-7 5 15,4-9 4-15,-1-3 2 16,1-6-6-16,-1 9-1 16,-3 4 2-16,0 2 1 15,-3 4 3-15,-1 9 2 0,1 6-12 16,-1 13-1-16,1 0-8 16,3 3 1-16,0-4-7 15,3-2-1-15,4-7-6 16,0 1-2-16,4-1-9 15,-11-2-4-15,4-4-20 16,-4-3-6-16,0 9-44 16,0 4-19-16,7-1-6 15</inkml:trace>
  <inkml:trace contextRef="#ctx0" brushRef="#br0" timeOffset="18316.4974">5623 12784 304 0,'7'-18'115'0,"-10"18"-62"0,3-4-27 0,0 4 34 16,-7 10-17-16,0-1-2 15,-7 4-7-15,-4 12 1 16,0 0-19-16,1 0 2 0,-1-3 2 15,4-3-9-15,0-3-3 16,3-4-3-16,4-3-1 16,0-2-7-16,7-1-2 0,4 0-1 15,3-3 2-15,14 4-1 16,7-4 1-16,7-3 3 16,8 0 0-16,-4 0-2 15,3 3 2-15,7 0-1 16,11 0 0-16,11 4-3 15,3-1 1-15,-4 0-3 16,-13 3 0-16,-11 7 4 16,-11-3 1-16,-7 6 15 15,-7-1 6-15,-7 1 4 16,-3 9 1-16,-14 4-11 16,-19 2-3-16,-9-2-6 15,-12 5-3-15,-3-5-3 16,-3 2 1-16,0-9-12 0,6-6-5 15,1-10-8-15,3-6-1 16,0-9-15-16,8-6-3 16,6-7-29-16,7-3-10 15,8-9-77 1</inkml:trace>
  <inkml:trace contextRef="#ctx0" brushRef="#br0" timeOffset="18692.8552">5740 12822 340 0,'0'-3'129'0,"-4"3"-70"16,1-3-40-16,-1 3 34 0,-3-3-16 16,0 0-3-16,0-4-23 15,0-2-8-15,0 6-3 16,3-4-1-16,1 7 1 0,6-3 2 15,4 3 1-15,7 0 7 16,4-6 6-16,-4 6 5 16,7-9 2-16,15-1-8 15,6-5-4-15,11-7-2 16,7-7-1-16,3-2-4 16,-6 9-1-16,-11 0-1 15,-7 6-2-15,-4 4-4 16,-3 3 0-16,-1 2-9 0,-6 4-2 15,-4 0-8-15,-7 0-2 16,0 0-12-16,-3 0-3 16,-4-1-37-16,-3-5-15 15,-1 0-64 1</inkml:trace>
  <inkml:trace contextRef="#ctx0" brushRef="#br0" timeOffset="19700.7646">6216 12298 320 0,'-7'-15'121'0,"0"12"-66"0,0-4-42 16,0 7 28-16,-4 0-6 0,-3 0 2 15,-4 0-7-15,1 0-4 16,-8 0-14-16,-3 0-3 0,0 0-2 16,-4 0-1-16,-3 0 1 15,-1 0 5-15,5 0 2 16,-1 0-1-16,-11 0 0 16,-6 0-3-16,-14 0 1 15,-4 0-2-15,0 7 2 16,7 5-6-16,-7 1-3 15,-11 6-1-15,-14 6 1 16,-3 6-3-16,10-3 0 16,-6 7 1-16,-22-7 0 15,3 3-3-15,12 1 2 16,-1 5 3-16,-11 4 1 16,-6 6 1-16,10 0 0 0,4 3-2 15,-4 7-2-15,-7-10 1 16,4 3-1-16,10 9-3 15,14-2 2-15,8 6 3 16,3-10 1-16,10 16-4 16,15-6 1-16,10-7 0 15,18 7 0-15,17 9-3 16,15-3 2-16,6 12 1 16,19-5 0-16,17-4 0 15,35-10 0-15,4-5 0 16,10-7 0-16,25-3-3 0,14 0 0 15,-10-9 2 1,31-10 2-16,-7-16 2 0,11-5 1 16,28-14-2-16,-18-11 1 15,32-11 0-15,-24-2 1 16,13-19-2-16,8-19-2 16,-18-6 3-16,21-16 0 15,-28 3-4-15,0-9-1 16,7 0 1-16,-32-10 2 15,-10 7 0-15,-8-1 2 16,-10 4-2-16,-21 9 2 16,-25-6-4-16,-17 6 0 15,-29 13-1-15,-21-3 0 16,-21 3 0-16,-25-1-2 16,-24-5-2-16,-11 6-1 15,-14 2-7-15,-36 11-2 0,-10 8 4 16,-3 14 3-16,-22 8 0 15,4 10 1-15,14 13-4 16,-14 9 0-16,3 3-29 16,25 10-11-16,11 15-72 15,3 16-30-15,4 0 12 16</inkml:trace>
  <inkml:trace contextRef="#ctx0" brushRef="#br0" timeOffset="21484.4017">11091 8388 184 0,'14'-25'68'0,"-6"16"-36"0,2 0-18 16,-6 5 20-16,-1 4 0 15,1-3 5-15,-4 3 0 16,0 0 1-16,-4 7-22 16,1-1 3-16,-4 0 2 0,0 0-3 15,-1 1 0-15,1 2 2 16,0 0 1-16,0 1 1 15,0-1 2-15,-3 10-1 16,-1 0 2-16,-7 9-2 16,-3 13 0-16,-3 12-6 15,-1 29 1-15,-3 24-9 0,3 29-2 16,4 41-5-16,10 31-3 16,11 25-3-16,14 34-1 15,15 10 2-15,6-6 2 16,-3-29 0-16,13-31-1 15,8-25 1-15,18-40 1 16,3-29-1-16,0-29-1 16,-3-21 1-16,3-9 1 15,0-23-8-15,-7-9-1 16,-14 0-38-16,-18-9-18 16,-21-7-49-16,-21-5-19 15,-7 8-37 1</inkml:trace>
  <inkml:trace contextRef="#ctx0" brushRef="#br0" timeOffset="22041.7817">9578 9596 324 0,'-11'0'121'0,"8"3"-66"0,3-3-47 0,0 0 27 16,-4 3-14-16,4 3-1 15,0-3-4-15,4 0 3 16,3 4-11-16,3-4 9 0,1-3 3 15,3 0 5-15,11 0 4 0,10-3-4 16,15 3-1-16,9-3-9 16,5-4-4-1,-8-2-4-15,-3 0 0 0,0-1-2 16,4-2 0-16,-8 2-6 16,-7 1 1-16,-3-1-2 15,-11 4 0-15,-6 3-11 16,-12 3-38-1,-17 12-1-15,-7 4-18 16,-4-3-4-16,1 6-96 16</inkml:trace>
  <inkml:trace contextRef="#ctx0" brushRef="#br0" timeOffset="22355.105">9458 10232 356 0,'-4'3'134'0,"19"0"-72"0,9-9-50 0,-10 6 32 16,8-3-10-16,-1 0 3 15,3-3-10-15,8-4-2 16,10 1-14-16,11-1 0 0,11-8 0 15,3 11-4-15,-7-2-2 0,-7-1-2 16,3 4-3-16,8 0-2 16,-1 3 1-16,1-3-12 15,-1-1-7-15,-3 4-33 16,-3 0-14-16,-8 0-110 16,0 3-61-1,-6 9 113-15</inkml:trace>
  <inkml:trace contextRef="#ctx0" brushRef="#br0" timeOffset="22806.5023">12513 9213 304 0,'0'-19'115'0,"-3"13"-62"0,-1 6-24 0,0-3 36 16,-3 3-17-16,0 0-5 15,0 3-12-15,-3 10-5 0,-1 5-14 16,1 14 3-16,-5 9 5 0,1 18-9 16,0 7-3-16,-3 19-5 15,-1 9 0-15,-3 9-4 16,-7 1 0-16,-4 12 1 16,0 3 2-16,-3 0-1 15,3-12-1-15,4-13-2 16,3-10-1-16,4-15-12 15,3-12-5-15,1-10-18 16,6-13-8-16,0-12-36 16,-3-16-12-16,4-15-66 15</inkml:trace>
  <inkml:trace contextRef="#ctx0" brushRef="#br0" timeOffset="23136.1993">11924 9213 344 0,'0'-25'129'0,"3"16"-70"0,-3 9-47 0,0 0 32 16,4 0-14-16,3 6-2 16,7 3-3-16,0 10-1 15,0 9-13-15,4 13 2 0,10 9 3 16,7 16 1-16,15 13-1 15,3 15-8-15,7 12-3 16,0 1-5-16,-11 6-1 16,1 3 3-16,-5-13 1 0,-2 1 5 15,-1-20 3-15,-7-12-4 16,4-9-2-16,-7-10-13 16,-4-9-8-16,-3-6-38 15,-4-10-17-15,-3-9-38 16,-1-7-15-16,1-8-28 15</inkml:trace>
  <inkml:trace contextRef="#ctx0" brushRef="#br0" timeOffset="24744.1159">13391 9787 340 0,'-7'0'126'0,"0"0"-68"0,4 6-48 0,-1-3 28 16,4-3-8-16,0 10 0 15,0-10-2-15,4 6 2 16,3-6-16-16,3 3 10 0,5-6 5 15,-1-3-6-15,3 6-1 16,12 0-9-16,6-3 0 16,14-4-6-16,11 4 1 15,4 3-3-15,-8 0 2 16,-3 0-2-16,11 0 0 16,-4 3-3-16,7-3-2 0,3 10 3 15,-6-10 0-15,-4 0-4 16,-8 0 1-16,-9 0 0 15,-8 0 2-15,-7 0-1 16,-3 0-1-16,-7 0-13 16,-4 0-6-16,-4 0-12 15,-3 6-4-15,0-3-14 16,-3 7-7-16,0-4-9 16,-1-3-5-16,1 3-41 15,3-12-16-15,3-3 12 16</inkml:trace>
  <inkml:trace contextRef="#ctx0" brushRef="#br0" timeOffset="25944.1112">14901 9455 272 0,'-3'-10'104'0,"6"-15"-56"0,-3 6-43 16,-3 7 24-16,3-4-7 0,0-3-1 15,0-6 6-15,0 0 5 16,-4-3-17-16,4 3 12 0,0 3 5 16,0 3-1-16,0 6 2 15,0 4-2-15,0 15 6 16,4 13-17 0,-4 6-8-16,0 3-5 15,0 1-3-15,0 5 0 16,0-3-5-16,-4-2 1 15,4-1 2-15,-3 0 1 16,3-9-1-16,0-3 1 16,0-4-4-16,0-2 0 15,0-4 1-15,0-6 2 16,0 0-1-16,0-3 2 16,0-4 0-16,3 1 3 0,1-3-3 15,3-1 0-15,0-5-3 16,4-4-3-16,3 0 4 15,3-3 1 1,4-3 0-16,1 0-2 0,2-3-2 16,5 0-1-16,-1 2 2 15,3 8 2-15,-2 2-2 16,2 3 0-16,5 4 1 16,-1 6 0-16,-7 3 0 15,8 3 0-15,-12 0 0 16,22 13 0-16,7 6 0 15,0 12 0-15,0 1 2 0,-7 5 3 16,-11 11 2-16,-10 2 1 16,-11-6 0-16,-14 6 0 15,-11 10-2-15,-10-10-1 16,-11 4-1-16,-7-10 0 16,1-6 4-16,2-4 5 15,-2-5-5-15,-1-7-2 16,0-7-6-16,4-5 0 15,6-4 0-15,8 4 2 16,4-7-6-16,17 0-6 16,10-2 1-1,11-4 2-15,1-4 2 16,13-2 0-16,14 0 4 16,22 3-2-16,10 9 1 15,-11 10-9-15,-2 6-3 0,-5 3 5 16,-7 3 4-16,-6 3 4 15,-15 7 1-15,-10 0 2 16,-11 9 3-16,-14-3 2 16,-14-4 1-16,-4 1-4 15,-14 3-1-15,-17 0-3 16,-14-7-1-16,-12-2 1 16,8 3 2-16,-3-4-6 15,-15 1 1-15,-7-10-4 16,4-3 0-16,11-10-12 0,13-2-5 15,11-7-20-15,18-6-10 16,10-10-18-16,15-6-7 16,13-9-85-1,25-16-47-15,8-6 99 16</inkml:trace>
  <inkml:trace contextRef="#ctx0" brushRef="#br0" timeOffset="26318.8892">16203 8354 420 0,'21'-19'159'0,"0"10"-86"0,8 15-63 0,-19 3 34 0,4 13-20 15,8 10-1-15,6 21-11 16,11 13-5-16,6 28-4 16,1 16 0-16,4 9 2 0,-8 25 4 15,0 16 2-15,-10 25-1 16,-4 3-1-16,-7-6-3 16,-6-6 1-16,-5-7-2 15,-6-12 2-15,-4-1-6 16,-11-18-1-16,-3-6-31 15,-4-25-12-15,-3-10-18 16,-7-9-7-16,0-13-1 16,7-22 0-16,3-12-195 15,29-38 127 1</inkml:trace>
  <inkml:trace contextRef="#ctx0" brushRef="#br0" timeOffset="26739.8542">18352 8420 296 0,'7'-32'112'0,"-14"29"-60"0,-8-12-39 16,5 12 30-16,-4-4-2 16,0 4 5-16,-1 6-14 15,-6 7-5-15,-7 15-15 16,-7 6 6-16,-4 19 4 0,-7 16 0 16,0 22-1-16,4 34-9 15,0 22-3-15,3 29-5 16,7 21-1-16,7 16-3 15,11-3-1-15,11 3 3 16,13-25 3-16,15-6-2 0,14-28 0 16,7-23-3-1,3-21-1-15,-3-26-12 0,0-12-5 16,-11-22-17-16,18-12-7 16,-4-23-25-16,-3-12-7 15,-3-18-95 1</inkml:trace>
  <inkml:trace contextRef="#ctx0" brushRef="#br0" timeOffset="27083.2098">19375 8715 392 0,'42'-41'145'0,"-24"44"-78"0,-8 3-78 16,-24 29 63-1,-7 18-28-15,-7 19-6 16,-4 13-5-16,-3 12-8 16,3 16 1-16,-7 3 1 0,-3 6 3 15,-4 4 4-15,0-10-8 16,-3-7-3-16,3-11-2 15,3-1 1-15,5-9-14 16,2-13-5-16,1-16-13 16,10-2-6-16,4-16-28 0,4-16-9 15,-1-13-51 1,7-12-61-16,1-15 61 16</inkml:trace>
  <inkml:trace contextRef="#ctx0" brushRef="#br0" timeOffset="27340.2685">18807 8943 396 0,'28'-53'148'0,"-14"44"-80"0,7-4-42 0,-10 13 39 16,13 10-22-16,5 2-7 16,2 16-15-16,5 13-3 15,-1 6-11-15,0 16-2 0,-7 15 1 16,1 7-3-16,2 9-2 0,5 16 0 15,2-1 1 1,5 7-1-16,6-3-1 0,1-19-10 16,-1-3-4-16,-3-12-22 15,-4-13-9-15,-7-23-27 16,-6-17-12-16,-5-11-98 16</inkml:trace>
  <inkml:trace contextRef="#ctx0" brushRef="#br0" timeOffset="27669.9133">20066 9536 368 0,'-14'0'137'0,"14"6"-74"0,-4-6-51 0,4 0 32 15,4 0-16-15,3-6-1 16,7 6-3-16,0-3 0 16,7-3-13-16,8 6-7 0,9 0 0 15,1 0-8-15,7 6 1 16,3-3-15-16,1-3-3 0,-1-3-24 15,-3-3-9-15,-4-4-16 16,1-2-4 0,-1-1-70-1</inkml:trace>
  <inkml:trace contextRef="#ctx0" brushRef="#br0" timeOffset="28285.2347">21121 8896 404 0,'3'-37'151'0,"1"27"-82"0,-1-2-61 0,-3 12 34 15,0 0-22-15,0 12-3 16,-3 13-9-16,-4 10 0 16,-7 12-5-16,-4 0 7 0,-3 3 5 15,0-3-1-15,3-6 2 16,8-3-9-16,6-1-2 0,8-9-3 15,6-2-2-15,4-4 3 16,4-10 0-16,10 7-1 16,14-3 1-16,15-1-7 15,13 1 1-15,1 3-1 16,0 0 2-16,10 9-6 16,3 6 1-16,1 4 1 15,-4-4 3-15,-10 7 2 16,-15 0 3-16,-10 3 1 15,-11 0 1-15,-10-7 6 16,-7 1 6-16,-11-4-6 16,-18-2-1-16,-14-4-3 0,-17-3-1 15,-11-9-8 1,-3-1 0-16,-1-11-8 0,-10-4-1 16,-14-10-11-16,-4-2-5 15,4-10-1-15,11-3 0 16,13-4-14-16,11-2-8 15,8-3-34-15,9-1-14 16,8-3-42 0</inkml:trace>
  <inkml:trace contextRef="#ctx0" brushRef="#br0" timeOffset="28526.4152">21265 8755 440 0,'22'-12'165'16,"-5"-4"-90"-16,26 0-72 0,-22 10 31 15,14 0-14-15,7-7 1 0,1-5-12 16,10 8-3-16,17-2-4 16,8 2-4-16,-1 1 1 0,-6-1-21 15,-4 4-8-15,4 3-31 16,3 3-12-16,0 3-18 15,0 0-7-15,-7-3-36 16</inkml:trace>
  <inkml:trace contextRef="#ctx0" brushRef="#br0" timeOffset="28856.0801">22581 8022 332 0,'4'0'123'0,"3"0"-66"0,11 0-40 0,-8 6 33 15,8 3-8-15,14 7 0 16,17 9-1-16,7 3 1 16,-3 13-23-16,0 19 5 0,4 15 0 15,-1 13-10-15,-7 34-3 16,-6 16-9-16,-8 12-2 15,-7 7 4-15,-10 3 5 16,-4-9-1-16,-7-7 1 0,-3-12-8 16,-8-10 0-16,-6-16-21 15,-8-12-7-15,4-21-28 16,-11 14-12-16,4-11-18 16,-7-1-7-16,3-3-76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11-24T17:37:46.24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10640 3770 268 0,'-14'-28'101'0,"7"18"-54"0,-4-9-33 15,8 10 28-15,-5 0-10 16,1-4 1-16,0-3-7 15,0-6-4-15,4 1-12 16,-1 2 2-16,1 3 2 0,3 7 1 0,3 37 17 16,1 28-5-1,-4 32-2-15,-4 16-1 16,-3 8-8-16,0 23-1 16,-3 3-12-16,-1-3-1 15,0-10-2-15,1-9 0 16,3-15 0-16,3-20 0 15,1-18 0-15,3-16 2 16,3-9-6-16,1-29-1 16,-1-25-1-16,4-18 4 15,0-19-1-15,0-19 1 16,0-26 4-16,-3-5 3 16,3-13-4-16,0-16-1 15,-3 4-2-15,3-4 0 16,0 0 2-16,0 10 0 0,0 18 2 15,0 23 3-15,4 18 2 16,3 19 1-16,7 26-2 16,3 27 1-16,12 22-6 15,3 26-1-15,-1 12 2 16,8 18 1-16,-3 8-1 16,-1 8-2-16,-7-3-2 15,-3 4 1-15,3-4 1 16,4-6 2-16,0-12-17 15,-7-16-6-15,-8-10-15 16,-6-18-4-16,-8-16-19 0,-10-16-7 16,-10-9-80-1,-4-16-61-15,-7-12 80 16</inkml:trace>
  <inkml:trace contextRef="#ctx0" brushRef="#br0" timeOffset="163.6302">10583 4124 284 0,'-28'3'107'0,"14"16"-58"0,14 13-42 0,0-11 23 16,7 5-16-16,7-8-3 16,14 1-3-16,22-9 2 15,20-20-5-15,8-12-1 0,0-15 2 16,3-10-23-16,10-4-8 16,-6 4-89-16,0 0-67 15,-15 10 66-15</inkml:trace>
  <inkml:trace contextRef="#ctx0" brushRef="#br0" timeOffset="572.5123">15406 3375 200 0,'-14'-94'77'0,"10"44"-42"0,1-32-4 0,-1 44 29 16,4-2-2-16,0 5 3 0</inkml:trace>
  <inkml:trace contextRef="#ctx0" brushRef="#br0" timeOffset="1156.3121">15388 3011 595 0,'11'28'48'0,"6"19"-8"0,1 22-14 16,3 25-7-16,-3 22-7 16,-4 10-2-16,-3 15-4 15,-4-3-1-15,-4-3-1 16,1-10 0-16,-4-9 0 15,3-9 2-15,1-26-5 16,-1-18-1-16,1-13 0 16,3-9 2-16,3-16-3 15,8 0-2-15,10-12 2 0,8-4 0 16,6-12 1-16,-3-13 0 16,7-6-3-16,14-12 2 15,14-4 1-15,0-12 0 16,0-10 4-16,-11-9 2 15,-13-6 2-15,-12-3 0 16,-13 9-4-16,-18 3-1 16,-21 3-3-16,-25 10-1 15,-14 9 1-15,-3 13 0 16,-4 9-3-16,-7 6 0 16,0 16 2-16,3 9 0 15,11 1-6-15,15-1 0 16,20 1-4-16,15-4 2 0,20-15-2 15,15-17 2-15,3-11 11 16,18-20 6-16,18-12 8 16,10-18 2-16,-4-4 4 15,-13-10 3-15,-15-5-7 16,-13 9 0-16,-15 6-9 16,-25 3-3-16,-31-3-10 15,-22 13-3-15,-2 9-7 16,-19 9-4-16,-24 26 3 15,-1 24 4-15,12 26 4 16,13 15 2-16,14 19-22 16,22-3-6-16,14 13-19 0,17-7-6 15,22-9-8-15,28-9-1 16,24-13-72 0,8-4-47-16,28 1 82 15</inkml:trace>
  <inkml:trace contextRef="#ctx0" brushRef="#br0" timeOffset="1785.4127">21114 3751 36 0,'14'-47'16'0,"0"28"-8"0,14-3 37 15,-14 10 25-15,15-13-22 0,9-4-9 16,1-2 20-16,0-3 10 16,-4-7-35-16,1 3 4 0,-1-9 0 15,-11-3 5-15,1 9 6 16,-7 0-2-16,-11-2-2 15,-7 2-2-15,-18-3-3 16,-17 9-13-16,-25 7-4 16,-4 16-11-16,-20 18-3 15,-29 22-7-15,-3 29-2 16,-11 27-2-16,-8 26-2 16,16 22 3-16,16 24 0 15,26 8-2-15,27-5 2 16,33-2 1-16,31-9 0 15,32-23 0-15,10-18 0 16,46-32 8-16,18-25 7 0,43-25 2 16,23-34 1-16,44-32-9 15,-8-25-3-15,4 0-33 16,-32-3-12-16,-42 10-62 16,-33 15-25-16,-27-3-75 15</inkml:trace>
  <inkml:trace contextRef="#ctx0" brushRef="#br0" timeOffset="3587.2212">2875 4601 200 0,'0'-41'77'0,"0"22"-42"0,0 0-17 0,0 16 25 15,0-3-11-15,0-3-3 0,0 9-11 16,0-4-3-16,0-2-9 16,0 6 11-16,0-6 6 0,-3 0 4 15,-1-1 1-15,1-2-2 16,-1 0-1-16,1-1-3 15,-5 1-2-15,-2-1-2 16,-4-2-1-16,-4 2-3 16,-3 1-1-16,-18 9-1 15,4 0 0-15,-7 9-6 16,-1 13-2-16,8 10-2 16,-4 8-2-16,-3 17 1 15,-18 6-1-15,3 24 0 0,-3 7 0 16,11 22 0-16,3 19 2 15,18 13 1-15,17-1 1 16,29 13-2-16,28-22-2 16,-4-19 1-16,18-25 1 15,39-25 1-15,7-25 1 16,-4-25-2-16,18-22-2 16,7-26-2-16,-14-8-1 15,-25-7-14-15,-7-12-4 16,-7-1-35-16,-17-9-14 15,-4-3-85 1,-11 3-70-16,-7 16 87 16</inkml:trace>
  <inkml:trace contextRef="#ctx0" brushRef="#br0" timeOffset="3849.459">3373 4638 364 0,'3'19'137'0,"11"6"-74"0,-3 7-54 16,-8-20 32-16,4 1-21 15,4-1-6-15,10-2-6 0,7-7-3 16,15-3-3-16,-5 0-4 0,5-10 1 15,-4 4-32-15,-8-3-15 16,-2 3-124 0</inkml:trace>
  <inkml:trace contextRef="#ctx0" brushRef="#br0" timeOffset="4052.4209">3440 5212 356 0,'24'22'132'0,"12"-22"-72"0,41-12-55 0,-38-4 27 15,17-6-14-15,4-12-3 16,4-4-8-16,10-6-3 0,0 0-2 16,0 13-30-16,-14-1-14 0,-7 10-60 15,-7 0-24-15,-11 13 1 16</inkml:trace>
  <inkml:trace contextRef="#ctx0" brushRef="#br0" timeOffset="4354.6762">4374 4152 368 0,'-3'-6'137'0,"-1"16"-74"0,1 5-58 0,3 4 30 15,0 6-10-15,0 3 0 16,3 16-7-16,4 6-1 16,4 10-10-16,7 3-2 0,6 9 1 15,1 6-3-15,10 4 0 16,4-1-8-16,-11-5-4 15,1-11-24-15,-1-2-9 16,-7-16-46-16,-3-12-19 16</inkml:trace>
  <inkml:trace contextRef="#ctx0" brushRef="#br0" timeOffset="4562.8221">4173 4733 332 0,'7'-4'123'0,"8"4"-66"0,16-3-49 16,-13 0 27-16,10-3-11 15,0-7 0-15,18-6-13 16,18-2-4-16,17-14-5 16,-7 4-4-16,-7-10 1 0,-4 3-17 15,1 7-5-15,-4 0-46 16,7 5-20-16,-14 11-51 15</inkml:trace>
  <inkml:trace contextRef="#ctx0" brushRef="#br0" timeOffset="4984.5493">5313 4754 332 0,'0'-15'126'0,"3"15"-68"0,1 0-39 16,-4 0 34-16,0 6-9 15,0 3-1-15,0 17-16 16,3 14-4-16,1 17-13 16,-1 12-4-16,5 6-2 0,2 6-2 15,4 14 1-15,0-8-11 16,4 7-2-16,0-9-24 0,3-13-8 15,7-12-13-15,-3-4-4 16,-1-9-52 0,1-15-23-16,-4-14 18 15</inkml:trace>
  <inkml:trace contextRef="#ctx0" brushRef="#br0" timeOffset="5642.7272">5606 4099 360 0,'-11'3'134'0,"11"0"-72"0,-7 10-59 0,3 6 26 0,1 15 0 15,3 7 5-15,3 15-7 16,8 17-2-16,0 2-14 15,6 13-7-15,4-4-2 0,-3 7-2 16,0-6 0-16,-1-4 0 16,-3-12 0-16,1-6 0 15,-1-16 0-15,-4-3 0 16,1-16 2-16,7-6-6 16,6-9 1-16,11-10-1 15,11-6 2-15,7-7-4 16,7-5 2-16,-3-10 0 15,-8-7-1-15,-10-9 4 0,-11-2 0 16,-7-8 1-16,-10-2 2 16,-11 3 1-16,-18 3 1 15,-21 9-2-15,-10 1 1 16,-11 5-2-16,7 20-1 16,-7 2 1-16,0 4-1 15,7 6-9-15,11 6-2 16,14-3 1-16,10-3 1 15,18 0 1-15,11 0 2 16,3-12 4-16,7-10 1 16,-3 6 3-16,24-34 1 15,11 3 5-15,-4-6 3 16,-6-10 0-16,-15 3 3 16,-11-5-3-16,-13-11-1 0,-18 7-4 15,-18 10 1-15,-7 2-6 16,0 4-1-16,-13 3-2 15,-15 12-2-15,-1 13-6 16,9 16-2-16,9 12-4 16,15 6-1-16,14 13-19 15,17 7-7-15,18 5-17 16,14 0-5-16,11 1-80 16</inkml:trace>
  <inkml:trace contextRef="#ctx0" brushRef="#br0" timeOffset="5936.6265">6371 4174 404 0,'-7'-3'151'0,"7"3"-82"0,0 3-69 0,0-3 29 16,4 0-14-16,6 0 0 15,4 0-9-15,8-3-2 16,6-3-2-16,7-3-6 0,0 5 0 16,1-5-31-16,-8 3-14 15,-7 3-79-15,0 3-32 0,-10 3 30 16</inkml:trace>
  <inkml:trace contextRef="#ctx0" brushRef="#br0" timeOffset="6115.2479">6392 4588 324 0,'-7'25'121'0,"14"-22"-66"0,15-3-36 15,-12 0 32-15,18-3-17 16,11-9-5-16,11-7-19 15,-5-6-6-15,-6-3-3 16,0 3-12-16,-4 0-3 0,-3 3-28 0,0 9-11 16,-8 4-106-1</inkml:trace>
  <inkml:trace contextRef="#ctx0" brushRef="#br0" timeOffset="6388.4525">7006 4315 408 0,'4'4'151'0,"-1"-4"-82"0,15 3-69 0,-8-3 27 0,15 0-15 16,3-3-2-16,1-1-8 15,-1 1-1-15,4-3-1 16,3 0-3-16,4-4 2 0,-1 1-21 16,5-4-10-16,-4-2-24 15,-8 5-10-15,1 1-88 16</inkml:trace>
  <inkml:trace contextRef="#ctx0" brushRef="#br0" timeOffset="7626.806">3852 7213 272 0,'-10'0'104'0,"6"6"-56"0,-6-6-27 0,6 0 30 16,-3 0-5-16,4 0 0 15,-1 0-8-15,4 0-1 16,0 0-4-1,7 0-18-15,7 0 5 0,0-6 3 0,7 6-1 16,18-10 1 0,18 1-3-16,20-16-3 0,-3 3-5 15,4-3-2-15,10 0-6 16,11 6-3-16,0 0 2 16,-22 0 0-16,-13 4-1 15,-11 2 1-15,-11 4-2 16,-7 2 2-16,-6 1-4 15,-8 6 0-15,-7-3-15 16,-4-3-4-16,-2 3-41 16,-5-4-17-16,-3 7-35 15,4 0-12-15,3 0-34 16</inkml:trace>
  <inkml:trace contextRef="#ctx0" brushRef="#br0" timeOffset="7941.7174">5158 6827 388 0,'-4'-34'145'0,"4"27"-78"0,-3 4-45 0,3 3 39 15,0 3-14-15,3 10 0 16,1 15-18-16,3 10-6 0,0 15-13 16,0 7 2-16,0-1 2 15,3 10-3-15,1 16-1 0,0-13-9 16,-4-6 0-16,0-4-8 16,0-5-3-16,0-13-21 15,0-4-7-15,-4-11-36 16,1-10-13-16,7-13-113 15</inkml:trace>
  <inkml:trace contextRef="#ctx0" brushRef="#br0" timeOffset="8303.2633">5398 6686 376 0,'-18'6'140'0,"18"-6"-76"0,-4 6-44 0,4-6 37 16,0 0-11-16,4 4-2 15,10-4-14-15,0 0-4 16,14 0-15-16,15-10 0 0,13 1 0 15,1-10-4-15,6-3 1 16,8 0-3-16,20-3 0 16,8 3-3-16,-18-3-2 15,-10 0-2-15,-1 3 1 0,-6 0-15 16,-1 3-4-16,-3 7-19 16,-10 5-5-16,-8 7-37 15,-7 10-15-15,-3 5-84 16</inkml:trace>
  <inkml:trace contextRef="#ctx0" brushRef="#br0" timeOffset="9488.4024">3101 9520 272 0,'-35'25'101'0,"17"-25"-54"0,-3 0-35 15,7 0 24-15,-4-9-6 16,4 0 2-16,-4-4-5 16,-3-3 1-16,-4-5-16 15,4-5 4-15,-7-8 4 0,10-4-2 16,8 1-1-16,6-4-12 16,15-3-2-16,7-3 1 15,13-3 5-15,19 6 6 0,41 6 3 16,-6 13 8-16,17 16 4 15,25 28-8-15,-3 21-2 16,-15 17-6-16,-6 18-1 16,-12 3-1-16,-27 7 2 15,-11 15-1-15,-29 1 0 16,-17 5-7-16,-14-5-4 16,-3 2-1-16,-15-2 1 15,-14-11-1-15,-10-8-1 16,0-10-2-16,-4-19-1 15,7-9-1-15,0-19 3 16,11-15-11-16,6-20-4 16,12-15 3-16,10-22 3 15,14-6 6-15,21-16 2 0,21 0-1 16,15 0 2-16,3 9 3 16,7 13 3-16,18 22-4 15,-4 22-1-15,-3 6-5 16,-22 16-1-16,-7 16-13 15,-10-4-3-15,-3 3-26 16,-15-2-11-16,0-4-33 16,-3-9-12-16,3-10-60 15</inkml:trace>
  <inkml:trace contextRef="#ctx0" brushRef="#br0" timeOffset="9983.927">5108 8668 372 0,'-3'-10'140'0,"-15"10"-76"0,-7-9-48 0,15 9 35 16,-8 0-18-16,-7 0-4 15,-6 15-14-15,2 10-7 16,-2 13-5-16,-8 9-3 0,-7 25 1 16,-3 0-1-16,-1 32 0 15,4 6 0-15,15 9 0 16,20 19-3-16,15-3 0 0,13-4 6 16,22-21 3-16,0-16 1 15,17-22 1-15,29-15 0 16,17-26 0-16,-14-15-2 15,8-23 1-15,13-18 2 16,-3-28 2-16,-14-16 6 16,-18-28 3-16,-14-26-4 15,-18-11-1-15,-10-4-5 16,-22-7 1-16,-31 17-6 16,-35 12-1-16,-15 16-15 15,-28 21-8-15,-28 29-8 16,15 28-3-16,-8 35-13 0,-11 31-3 15,18 12-13-15,18 10-5 16,17 6-60-16,22 3-25 16,14-9 21-1</inkml:trace>
  <inkml:trace contextRef="#ctx0" brushRef="#br0" timeOffset="10433.984">3157 10574 420 0,'-60'0'156'0,"57"0"-84"0,-1 0-84 15,4 0 26-15,0 0-15 16,0 0-2-16,0 0 2 16,0 3 0-16,11 3 1 15,7 4 6-15,10-1 4 0,7 1 8 16,14-1 6-16,4-3 0 16,18-9 1-16,31-3-6 15,4-7-1-15,39-6-8 16,17-9-4-16,18-6-1 0,10-7-1 15,11-3 0-15,22-6 2 16,-19-7 3-16,22 4 5 16,-28 0-6-16,3-7 0 15,-11 13-6-15,-31 10-2 16,-14 12-35-16,-11 25-17 16,-18 9-2-16,-17 16 2 15,-25 13-20-15,-21 6-8 16,-14 18-83-1</inkml:trace>
  <inkml:trace contextRef="#ctx0" brushRef="#br0" timeOffset="10900.1137">3958 11047 328 0,'-10'-22'123'0,"10"7"-66"0,0-4-47 0,-4 16 28 16,4-3-4-16,0 6 13 16,7 25-14-1,4 19-18-15,3 21 2 0,3 14 2 16,5 5-4-16,-1 14 0 15,3 8-9-15,-2 10-4 16,-5-6-1-16,-3-10-1 16,1-12 0-16,2-13 0 15,-6-15-11-15,3-16-5 16,3-19-41-16,-2-19-17 16,-1-18-112-16</inkml:trace>
  <inkml:trace contextRef="#ctx0" brushRef="#br0" timeOffset="11279.4664">4692 11339 392 0,'-4'6'145'0,"1"-3"-78"0,-8 13-78 0,4-7 24 15,-3 4-12-15,-1 3-1 16,-10-4 3-16,3-2 0 16,1-7-1-16,3-9 7 0,-1-7 4 15,1-9 2-15,4-6 1 16,-1-4-6-16,8 4-4 16,-4 6 5-16,-4 7 5 15,7 5 5-15,1 10 4 16,-1 10-15-16,4 2-6 15,0 4-8-15,4-4 0 16,-1 1-5-16,1-4 1 16,7-2-18-16,-4-1-6 15,0-3-32-15,3-3-11 16,8 6-89 0,3-3-45-16,0 4 102 0</inkml:trace>
  <inkml:trace contextRef="#ctx0" brushRef="#br0" timeOffset="11695.3988">4904 10775 284 0,'7'-54'107'0,"-4"35"-58"0,1-9-22 16,-4 19 32-16,3-1-11 16,4 1-4-16,4 0-11 15,7 2-4-15,17 4-16 16,7 3 8-16,11 10 5 0,-4 15-3 15,-3 22-1-15,4 12-6 16,-4 10 0-16,-11 10-3 16,-10 15 0-16,-11-6-5 0,-11 6 0 15,-6-10-5-15,-4-5-2 16,-4-10 0-16,-7-10 1 16,-6 4-1-16,-5-19-1 15,1-7-2-15,-4-2 1 16,4-10-6-16,0-16 0 15,0-12-4-15,10-9 2 16,8-13 3-16,13-4 3 16,15-8 2-16,17-1 1 15,-3 1-3-15,3 5 2 16,4 13-12-16,3 7-5 16,4 12-28-16,7 12-12 15,-7 7-25-15,-4-3-11 0,-3 0-57 16,0-10-37-1,-11-9 89 1</inkml:trace>
  <inkml:trace contextRef="#ctx0" brushRef="#br0" timeOffset="12100.1874">5824 10549 300 0,'-3'-16'112'0,"-1"19"-60"0,1 4-36 0,-1 2 29 16,1 7-13-16,-8 21-1 16,1 10-5-16,-5 3-1 15,-2 19-14-15,3-3 0 0,7 13 0 16,7 12-2-16,7-10 2 16,3 7-2-16,4-7 2 15,4-5-2-15,10-14 2 16,8-8-4-16,13-14 1 15,7-11-5-15,4-17 0 16,-3-12-1-16,-11-22 1 16,-8-22 2-16,-2-28 4 15,-8-9 5-15,-7-16 1 16,-7-10-6-16,-7 3-3 16,-21 7-3-16,-18 16-3 15,-24 6-13-15,-18 15-6 0,3 19-19 16,-13 22-6-16,-12 13 1 15,8 22 1-15,11 21-42 16,13 17-20-16,15 5-43 16</inkml:trace>
  <inkml:trace contextRef="#ctx0" brushRef="#br0" timeOffset="12699.6199">3895 12979 376 0,'0'-13'143'0,"0"-6"-78"0,0-12-58 0,3 15 31 0,4-12-20 15,7-9-2 1,18-7-10-16,18 0-2 0,17 6-2 16,-4 10 7-16,1 15 4 0,-1 20 11 15,-3 12 5-15,-11 15-2 16,-6 13 1-16,-15 9-12 16,-10 13-2-16,-15 13-8 15,-10-4-4-15,-11 4-1 16,1-4-1-16,3-12 2 15,-15-6 1-15,1-4-4 16,0-12 1-16,-4-9 2 16,4-17 3-16,7-11-4 15,7-7-3-15,10-10-2 0,18-12 0 16,11-6 3-16,0 0 0 16,6 3-8-16,12 6-4 15,10 3-42-15,3 4-18 16,4 5-67-16,-7-2-26 15,-7-10 15 1</inkml:trace>
  <inkml:trace contextRef="#ctx0" brushRef="#br0" timeOffset="13005.4309">4964 12825 364 0,'-7'-3'137'15,"-1"3"-74"-15,1 0-60 0,0 0 28 0,0 3-7 16,0 0 1-16,0 4-6 16,0 2 1-16,0-3-11 15,7 1-3-15,-3-1 0 0,3-6 3 16,-4-6 2-16,4-13 3 16,0-13 4-16,0-8-8 15,0 5-3-15,0 4-4 16,0 6 0-16,0 9-2 15,0 7-1-15,0 9-30 16,0 9-15-16,0 10-24 16,4-3-7-16,-1-1-54 15,4-2-24-15,7-7 38 16</inkml:trace>
  <inkml:trace contextRef="#ctx0" brushRef="#br0" timeOffset="13376.437">5500 12079 340 0,'-7'-56'129'0,"7"52"-70"0,0-2-36 0,0 6 35 0,0 0-10 16,0 10-1-16,0 5-13 15,3 10-4-15,4 13-17 16,0 9 5-16,8 3 3 0,-1 16-7 16,3-3-3-16,4 15-6 15,1 13-4-15,2 9 0 16,1-6-1-16,3-3-14 15,-3-3-3-15,-4-13-18 16,-7-12-5-16,0-16-19 16,-3-12-7-16,-1-17-42 0,1-18-17 15,3-9-15 1</inkml:trace>
  <inkml:trace contextRef="#ctx0" brushRef="#br0" timeOffset="13794.6529">6135 12076 340 0,'-7'-16'129'0,"3"19"-70"0,-13-3-49 0,2 7 30 15,-2 2-4-15,-4 4 0 16,-4 5-8-16,0 7-5 15,-3 7-13-15,3 9-6 0,4 6-1 0,4 9-2 16,6 4 2 0,7 15 0-16,12 3 1 0,9-3 0 15,18-6 0 1,18-3 0-16,4-19 2 0,-8-15 3 16,11-17 2-16,18-18-5 15,-1-16-2-15,5-25 2 16,-8-12 3-16,-14-19 0 15,-15-22 2-15,-9-13 0 16,-12 13 1-16,-17 3-6 16,-17 9-2-16,-29 16-9 15,-14 13-2-15,-10 15-27 16,-8 16-10-16,-21 15-22 16,-6 23-7-16,9 12 5 0,15 13 1 15,18 18-81 1</inkml:trace>
  <inkml:trace contextRef="#ctx0" brushRef="#br0" timeOffset="14502.9698">4297 14111 376 0,'0'-35'140'0,"7"26"-76"0,-7-1-57 0,0 17 31 15,0-7-13-15,3 9-2 16,4 13-9-16,1 13-4 16,-1 8-5-16,-4 14 1 0,4-1 0 0,-3 4 2 15,-1 9 0-15,1-6 0 16,3-4 0-16,0-12-2 16,7-9 1-16,11-13 2 15,6-13 2-15,19-8-3 16,6-20 0-16,4-12-3 15,-7-4 0-15,-7 1-10 16,-4-3-4-16,-3 2-26 16,-7 4-12-16,-7 6-29 15,-8 6-12-15,-3 4-85 16</inkml:trace>
  <inkml:trace contextRef="#ctx0" brushRef="#br0" timeOffset="14622.6936">4865 13907 360 0,'-11'-25'134'0,"8"15"-72"0,3 4-44 0,0 6 36 16</inkml:trace>
  <inkml:trace contextRef="#ctx0" brushRef="#br0" timeOffset="14788.7193">4851 13882 692 0,'3'25'30'16,"1"16"-16"-16,3 15-10 0,3 13-2 15,8 13-1-15,-4 2 2 16,7 14 0-16,0 8 3 16,11 4-8-16,7-16 0 0,-4 0-20 15,4-6-6-15,0-10-23 16,0-12-7-16,-4-13-34 16,-7-18-12-16,0-16-32 15</inkml:trace>
  <inkml:trace contextRef="#ctx0" brushRef="#br0" timeOffset="15153.7898">5489 14434 376 0,'-7'0'143'0,"0"0"-78"0,0 0-60 15,4 0 27-15,-5 6-14 0,1-3-3 16,0-3-13-16,0 10-4 16,4-4 1-16,3-6 0 0,0 0 3 15,0 0-3-15,-7-6 0 16,0-4 5-16,3-12 5 16,1-3 1-16,-1 3 2 15,1 3 0-15,-1 7 0 16,1 2 5-16,3 10 3 15,-4 10-15-15,4 5-6 16,0 4-8-16,4 0-2 16,-1-3-5-16,4-1-3 15,0-2-16-15,4 0-5 16,-1-4-28-16,1 0-9 0</inkml:trace>
  <inkml:trace contextRef="#ctx0" brushRef="#br0" timeOffset="15687.2199">5944 13637 444 0,'-7'-9'165'0,"0"9"-90"0,-7 0-83 0,4 6 29 15,-5 4-19-15,1 5-1 16,0 13-1-16,0 1 2 16,3 5-1-16,1 1-1 0,3-4 1 15,0-3-4-15,3-3 0 16,4-6 2-16,7-3 2 15,7-7-2-15,11 7-2 16,17-7 2-16,11-6 2 16,7-3 0-16,-3-9-1 15,3 0 3-15,14-1 2 0,28 10-4 16,-3 10-3-16,-18-1 3 16,-7 7 1-16,-7 3 0 15,-7 6 1-15,-7 3 7 16,-11 0 5-16,-10 7 6 15,-14-1 2-15,-15 1-10 16,-13-4-5-16,-4 3-5 16,-15 4-3-16,-16 0-2 15,-15-7 1-15,-7-3-10 16,0-6-5-16,10-3-19 16,1-3-5-16,-4-4-3 15,0-6 1-15,7-2-10 16,0-8-4-16,11-8-98 15</inkml:trace>
  <inkml:trace contextRef="#ctx0" brushRef="#br0" timeOffset="15974.0299">5980 13597 416 0,'3'-4'154'0,"1"-5"-84"0,10-4-73 0,-4 7 29 16,4-3-16-16,8-1-3 15,2 1-4-15,5 0-3 0,6 2 1 16,-3 1 10-16,3 0 7 0,14-1-5 16,4-2 0-16,7-3-12 15,0-7-3-15,0-3-26 16,-7 0-9-16,-7 0-30 15,-11 3-10-15,-7 0-52 16,-3-3-57 0,0 0 61-16</inkml:trace>
  <inkml:trace contextRef="#ctx0" brushRef="#br0" timeOffset="17039.4535">6773 13085 288 0,'-10'7'110'0,"3"-1"-60"0,-14 0-47 0,10-3 23 16,-3 4-4-16,-7-4 2 0,-4 0-5 16,0-3 1-16,-6-3-11 15,-5 0 8-15,1-4 5 0,0 4-2 16,-4-3-2-16,4 3-6 15,6 3-2-15,1 3-2 16,-7 0 2-16,-7 3-3 16,-15 4 1-16,1 2-3 15,-8 1 2-15,1-4-2 16,6 7 2-16,-6-3-2 16,-8 2 0-16,-13-9-6 15,-5 1 1-15,8 2 2 16,0 4 3-16,-11-1-2 15,-10 4-2-15,-4 3 0 16,14 6-1-16,-3 6-3 0,-11 4 0 16,4-4 4-16,0 10 1 15,21 6 0-15,-4 3-2 16,-3 0 3-16,-4 3 0 16,0-2-1-16,8 5 1 15,17-6-4-15,-7 0 0 16,10 7 5-16,1 9 5 15,6-4-5-15,8 1 0 16,-1 15-4-16,15 1-3 16,10-16-1-16,8-4 0 15,13 10 3-15,15 3 0 16,13-3-2-16,12 3 2 0,-8 0 1 16,11-12 0-1,17-4 0-15,15-5 0 16,20-4-3-16,-2-7 2 0,2 1 7 15,33-9 4-15,6-11-3 16,4-2-2-16,32-6 0 16,-11-7-1-16,25-6 2 15,14-6 1-15,-21-13-1 16,28 0 1-16,-28-12 0 16,18 9 3-16,6-13-5 15,-24-2-1-15,14-17-2 16,-10-8-2-16,-15-1 3 15,7-18 0-15,-3 2-1 0,-32-9 1 16,4-15-2-16,3-19 2 16,-11 2-2-16,-24-8-1 15,-11-7 1-15,-10 13 1 16,-11 15-6-16,-14 10-1 16,-25 3-1-16,-17 0 4 15,-25 0-1-15,-18 15-1 16,-14 4 0-16,-28 6 0 15,-28 3-2-15,-4 4 1 16,-31 8-13-16,-29 7-3 16,11 16-13-16,-29 18-7 15,8 23 7-15,14 18 5 16,-11 10-7-16,14 9-5 16,32 3-13-16,15-3-3 15,20-3-85-15</inkml:trace>
  <inkml:trace contextRef="#ctx0" brushRef="#br0" timeOffset="18105.6873">11409 9589 316 0,'-32'7'118'0,"18"-1"-64"0,0 3-41 16,7-2 28-16,0 2-17 15,0-3-3-15,3 4-6 16,4-1 0-16,4 7-8 15,6-4 9-15,11 7 4 0,8-3 3 16,2-4 3-16,5-2-3 16,13-7-2-16,22-6-7 0,13-4-1 15,-3-2-4-15,-3-7 0 16,7 1-1-16,6-4 0 16,-6 3-4-16,-7-3-3 15,-15 4 0-15,-13 2-1 16,-12 4-25-16,-9 3-8 15,-12 6-32-15,-10 6-11 16,-10 3-53-16,-8 4-20 16,-6-1 15-1</inkml:trace>
  <inkml:trace contextRef="#ctx0" brushRef="#br0" timeOffset="18420.4329">11546 10345 364 0,'0'6'134'0,"0"-12"-72"0,0 3-55 16,0 3 31-16,7-6-11 15,8 6 1-15,9-10-6 16,19 1-2-16,17-10-11 15,7-3-3-15,-7-3 0 0,7 0-1 16,10 0 0-16,11 6-6 16,1-3 1-16,-12 0-16 0,-10 3-4 15,0 0-14-15,0 1-4 16,4-1-15-16,-1 0-7 16,1 3-93-1,0 1-44-15,-8-1 99 16</inkml:trace>
  <inkml:trace contextRef="#ctx0" brushRef="#br0" timeOffset="19020.6334">13808 8398 252 0,'17'-50'96'0,"1"18"-52"0,3-5-29 0,-14 21 24 15,0-3-6-15,-3 10 1 16,-1-1 5-16,1 1 2 15,-4 3-21-15,-4 6 4 0,-6 12 0 16,-11 20-4-16,-8 18-1 16,-2 22 0-16,-5 22 2 15,1 28-7-15,0 38-3 16,0 35-6-16,6 37-4 16,8 28 0-16,11 35 1 15,10-1-1-15,14-21-1 16,24-38 12-16,15-40 6 15,4-35-5-15,-1-35-2 0,11-34-11 16,4-16-5 0,-4-25-13-16,-4-12-6 0,-13-13-25 15,-15-9-9-15,-10-7-37 16,-15-9-15-16,-10-6-48 16</inkml:trace>
  <inkml:trace contextRef="#ctx0" brushRef="#br0" timeOffset="19186.6932">14619 8849 332 0,'32'-37'123'0,"-29"18"-66"0,4 16-42 0,-7 3 31 16</inkml:trace>
  <inkml:trace contextRef="#ctx0" brushRef="#br0" timeOffset="19382.1264">14647 8827 631 0,'-17'54'39'15,"-1"24"-21"-15,-7 16-3 0,1 22 1 16,-1 10-4-16,0 15-2 16,1 3-5-16,6-3-2 15,-3 10-3-15,-4-4-3 16,0-9-1-16,4-10 3 0,0-12-16 15,3-15-5 1,1-20-20-16,3-15-6 0,3-22-10 16,1-9-2-16,-1-26-31 15,0-25-12-15,1-18-7 16</inkml:trace>
  <inkml:trace contextRef="#ctx0" brushRef="#br0" timeOffset="19652.9988">13970 9016 340 0,'-11'-19'129'0,"11"19"-70"0,0 3-69 16,4 22 70-16,7 9-21 16,3 10-5-16,7 13-4 15,11 6-18-15,6 9 6 0,12 12 3 16,6 23-9-16,-3 6-2 15,-3 6-6-15,2 16-3 16,1 3-3-16,0 6-1 16,0-6-12-16,4-10-5 15,-4-15-11-15,-4-22-6 16,-7-15-22-16,-6-26-10 16,-5-28-93-1</inkml:trace>
  <inkml:trace contextRef="#ctx0" brushRef="#br0" timeOffset="20071.4937">15335 9875 252 0,'-10'-3'93'0,"10"3"-50"0,-7-4-30 0,3 4 22 16,-3 0-1-16,4 0 2 15,-1-3 3-15,4 3 2 16,-4 0-22-16,1 0 0 0,6 0 0 15,8 0 2-15,0-3 4 16,3 0-7-16,3-3-3 16,12-1-8-16,6 1-3 15,14 0 2-15,8-3 1 16,3 5-6-16,-4-2 0 16,-10 6-12-16,-7 0-5 15,-7 0-12-15,-4 0-5 16,0 0-31-16,-3 0-13 15,-1 0-86 1</inkml:trace>
  <inkml:trace contextRef="#ctx0" brushRef="#br0" timeOffset="20448.0398">16235 9135 348 0,'-4'6'132'0,"-3"3"-72"0,0 16-55 16,0-12 30-16,0 18-10 16,0 7 0-16,0 0-11 0,-4 6-4 15,4 12-6-15,0 4-3 0,4-4 2 16,3 7-2-16,7 3-1 15,3-7 9-15,12-12 6 16,2-6 2-16,1-13-1 16,7-3-8-16,7-15-5 15,10-7 0-15,7-10 0 16,-3-5-21-16,-3-1-8 16,-8-2-20-16,-7 5-7 15,-3 1-11-15,-7 0-3 16,-4-1-49-1,0-2-49-15,0-1 59 16</inkml:trace>
  <inkml:trace contextRef="#ctx0" brushRef="#br0" timeOffset="20748.7965">16817 9360 316 0,'0'-12'121'0,"-4"12"-66"0,1-3-33 16,3 3 31-16,-7 3-17 15,0 3-4-15,-4 4-9 16,-3 2-5-16,3 7-10 16,-3 12 4-16,7 16 3 0,4 7-5 15,3 15-3-15,0 6-9 16,3 19-1-16,4 0 3 16,7 6 2-16,-3 4 0 0,0-13 1 15,-1-3-4-15,4-16-2 16,0-10-14-16,1-11-4 15,2-8-16-15,-3-2-4 16,-3-13-9-16,-4-9-4 16,-4-3-94-1,1-13-46-15,-4-6 95 16</inkml:trace>
  <inkml:trace contextRef="#ctx0" brushRef="#br0" timeOffset="21154.1562">16983 8552 348 0,'3'-32'129'0,"4"16"-70"0,14 4-49 15,-10 9 30-15,3 0-7 16,7 3 3-16,8 9-11 16,2 26-3-16,5 15-13 15,-1 19 6-15,7 25 2 0,11 12-3 16,11 29 0-16,6 13-8 16,1 5-2-16,-8 23 2 15,-10-1 3-15,-7 10 2 0,-14-9 3 16,-11-13-1-16,-7 0 2 15,-10-6-13-15,-11-13-3 16,-11-9-16-16,-10-10-4 16,-1-18-13-16,-13-19-7 15,7-13-17-15,7-19-8 16,3-15-40-16,7-13-15 16,4-31-18-1</inkml:trace>
  <inkml:trace contextRef="#ctx0" brushRef="#br0" timeOffset="21678.7444">18867 8511 304 0,'3'-35'112'0,"-3"23"-60"0,-3-10-47 0,-1 16 22 16,1-1 7-16,-5 1 8 15,-2 6-11-15,-4 6-4 16,-4 7-15-16,0 15 8 0,1 13 6 16,-1 15 3-16,1 23 5 15,-8 24-14-15,0 19-4 16,-3 23-10-16,3 27-2 15,4 29-2-15,7 12-2 16,10 0-2-16,12-9 1 16,6-7 3-16,7-27 1 15,3-23-4-15,8-25-1 16,7-27-10-16,10-17-5 0,4-22-18 16,0-18-7-16,-3-16-33 15,-12-16-13-15,1-25-81 16</inkml:trace>
  <inkml:trace contextRef="#ctx0" brushRef="#br0" timeOffset="22025.1745">19692 9034 340 0,'0'0'129'0,"0"0"-70"0,0 0-45 0,0 0 33 15,0 0-4-15,-3 7 2 16,-1 5-14-16,0 10-7 16,1 22-13-16,-8 25-1 0,-10 19 1 15,-11 12-4-15,-6 26-2 16,-12-1-2-16,4 0-3 15,1 13 1-15,-1-3-1 16,7-6-3-16,7-10 0 16,7-16-12-16,8-18-2 15,3-10-25-15,3-25-10 16,4-24-90-16,7-33-31 16</inkml:trace>
  <inkml:trace contextRef="#ctx0" brushRef="#br0" timeOffset="22295.2059">19226 9160 356 0,'4'-22'134'0,"-1"22"-72"0,1 0-39 16,0 0 35-16,-1 3-10 15,8 3-1-15,-1 7-13 16,4 6-4-16,4 21-17 0,7 7 1 0,6 22 0 15,1 7-7-15,7 30-2 16,0 4-3-16,3 6-2 16,-3 3-8-16,-4 0-3 15,0-9-12-15,4-3-3 16,0-20-19-16,-4-18-7 16,-3-12-23-16,3-16-10 15,-3-23-80 1</inkml:trace>
  <inkml:trace contextRef="#ctx0" brushRef="#br0" timeOffset="22538.6629">20154 9762 424 0,'7'3'159'0,"-7"-3"-86"0,18-3-74 15,-8 3 31-15,12-3-19 16,6 0-1-16,14-4-15 16,8 1-4-16,3-3 4 15,-4-1-24-15,-7 4-10 0,-3 0-11 16,3-1-2-16,1-2-29 16,-4-7-11-16,13 7-26 15</inkml:trace>
  <inkml:trace contextRef="#ctx0" brushRef="#br0" timeOffset="23017.0465">21251 8940 412 0,'0'0'154'0,"-7"3"-84"0,-14 10-79 0,7 3 23 16,-4 12-10-16,1 6 2 15,-1 7 1-15,-3 6 1 16,0 0-4-16,3-6-3 0,4-7 2 16,3-8-4-16,4-1 0 15,4-10-1-15,-1 4-2 16,8-3-2-16,3-1 1 16,0-2 3-16,4 0 1 0,6-4-2 15,15-3 0 1,17-6 6-16,15 7 3 15,10-4 1-15,-4 3 1 0,19 3 0 16,6 20 0-16,0 8-7 16,-10 4-2-16,-18 6 0 15,-11 6 0-15,-13 4 14 16,-12-4 6-16,-6 0 8 16,-11 1 6-16,-10-4-9 15,-15-9-5-15,-14-1-13 16,-20-8-6-16,-15-7-9 15,0 0-5-15,-7-6-3 16,-15-7 0-16,-9-2-7 16,-1-7-1-16,11-6-14 0,17-4-3 15,8-5-15-15,7-7-4 16,13-6-97 0</inkml:trace>
  <inkml:trace contextRef="#ctx0" brushRef="#br0" timeOffset="23270.4449">21191 8890 412 0,'0'0'154'0,"11"10"-84"0,10 5-73 0,-7-12 29 0,18 7-3 16,14-4 3-16,14 0-2 15,7-3-3-15,18-6-11 16,13-3-2-16,1-3-1 0,-7-7-12 16,0-3-4-16,-4 7-36 15,-4-4-13-15,-10 7-16 16,-14-1-7-16,-3 4-80 16</inkml:trace>
  <inkml:trace contextRef="#ctx0" brushRef="#br0" timeOffset="23584.9989">22296 8235 436 0,'45'16'165'0,"-6"15"-90"0,28 22-65 0,-46-25 34 15,18 7-2-15,18 21 4 16,17 23-20-16,10 27-10 16,-13 29-10-16,-8 28-5 0,-13 16 0 15,-15 9-1-15,-14 10 2 16,-7-13 12-16,-7-13 8 16,-7-6-9-16,-10-25-4 15,-11-12-22-15,-4-16-8 0,-7-16-32 16,8-16-11-1,-1-15-31-15,0-16-12 0,18-2-80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11-24T17:38:15.14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2829 4002 96 0,'-7'-28'38'0,"4"21"-20"0,-4-11-21 0,3 11 8 16,1-2 18-16,3 0 9 15,0-4 15-15,0 4 8 16,3-1-3-16,-3-5 1 15,4 5-30-15,-1-6 5 0,1 1 2 16,-1-1-1-16,-3 0 1 16,0 1-4-16,0-4 1 15,0 6-9-15,0-2 0 16,-3 2-2-16,3 4 2 16,0-1 3-16,0 7 2 0,0 3-8 15,0 16-2-15,0 9-5 16,0 3 0-16,0 19-1 15,3 16 1 1,1 3-2-16,3 12 1 0,3-3-4 16,1 19-2-16,0-3 0 15,-1-6-1-15,1 0 0 16,-1-13 0-16,-3 0 0 16,0-9 2-16,-3-4-3 15,-4-5 0-15,3-7 1 16,1-7 2-16,0-8-1 15,-4 2 2-15,3-12 2 16,-3-3 2-16,0-3-1 0,0-4 1 16,0-2 0-16,0-7 3 15,0 6-3-15,0-9 1 16,0 6-5-16,0-6-2 16,0 0 0-16,0 0 1 15,0 0-3-15,0 0-2 16,0 0 2-16,4-6 0 15,-1 3 1 1,4-3 0-16,4 3 2 16,6-1-3-16,8 1 0 15,17-3-4-15,8-7-1 16,13-5-6-16,-10-7 0 16,0-10 4-16,-3 7 2 15,-1-10 1-15,-3-3 4 0,-14 4-2 16,-8 2 1-16,-6-2 4 15,-11-1 1-15,-11 4-1 16,-6-1-2-16,-4 7 1 16,0 3 1-16,-15 3-1 15,-16-3-1-15,-15 3-2 16,-4 3 1-16,8 6 1 16,10 4 0-16,3 3 0 15,15 3 0-15,7-4-3 16,10 7 2-16,4-9-1 15,11 0 0-15,3-1-3 16,14-5 1-16,7-11 2 16,4-8 1-16,7-7 3 0,-7 7 1 15,-4-16-1-15,-3-4-2 16,-4-2 1-16,-11-1-1 16,-10 7 0-16,-10-6 0 15,-15-1 0-15,-10 10 2 16,-8 3-3-16,-2 4 0 15,2 8-4-15,-3 10 1 16,-14 16-11-16,7 9-6 16,8 19 7-16,9 9 5 15,22-2-21-15,21-1-7 16,14-6-41-16,8-3-15 16,24-13-68-1</inkml:trace>
  <inkml:trace contextRef="#ctx0" brushRef="#br0" timeOffset="585.9178">3697 4011 272 0,'-10'0'101'0,"10"7"-54"0,0-4-35 16,0-3 42-1,7 0-12-15,3 0-3 16,11 0-5-16,1 0-19 16,6-3 4-16,-7-4 4 0,4-2-10 15,3-4-2-15,7-2-9 16,0-1-2-16,11-3-13 15,-3 4-5-15,-8 2-25 16,-3-3-11-16,-8 7-50 16,1 0-22-16,-7 5 3 15</inkml:trace>
  <inkml:trace contextRef="#ctx0" brushRef="#br0" timeOffset="802.8128">3817 4378 296 0,'0'0'110'0,"11"0"-60"0,3 0-32 0,-7 0 28 16,0 0-9-16,3-3-2 16,5-3-17-16,9 0-9 15,1-1-5-15,10 4-1 0,8-3 0 0,-1 0-23 16,0-4-12-16,1-2-135 31</inkml:trace>
  <inkml:trace contextRef="#ctx0" brushRef="#br0" timeOffset="2356.3">4611 3955 300 0,'-25'-6'112'0,"18"6"-60"0,-11 6-39 0,11 0 28 15,0 7-10-15,-3 2-1 16,-1 4 1-16,4 3 0 16,-3 0-16-16,2-6 11 0,5-1 4 15,6-2-2-15,5-4 0 16,16-5-4-16,4-4-1 16,8 0-8-16,10 0-2 15,-8 0-7-15,-2 0-2 16,2 0-4-16,5 0-1 15,3-7-1-15,10-2 0 16,1-7-7-16,-1 1-4 0,-10-7-40 16,-7 3-17-16,-11 0-52 15,-7 10-21-15,-10-1-14 16</inkml:trace>
  <inkml:trace contextRef="#ctx0" brushRef="#br0" timeOffset="2926.7693">5807 4209 308 0,'7'34'115'0,"-4"-5"-62"0,8 5-40 16,-8-9 30-16,4 13-4 15,1 15 1-15,-1 4-4 16,-4 5 0-16,-3 4-20 16,-7 3-5-16,0 3-3 0,0 0-4 15,0-6-3-15,0-6-31 0,0-13-13 16,0-10-31-16,3-8-13 15,8-11-71 1</inkml:trace>
  <inkml:trace contextRef="#ctx0" brushRef="#br0" timeOffset="3362.1687">6819 3604 332 0,'-7'-44'126'0,"0"25"-68"0,-7-12-50 16,7 18 27-16,0-12-7 15,-7 9 3-15,-14 1-6 16,-11-1-1-16,-14 3-13 16,-4 7 7-16,1 12 2 0,3 20-6 15,11 8-3-15,3 19-6 16,7 16-2-16,7 7-1 16,8 14 1-16,6 5-4 15,4 5 0-15,11-9-1 16,17-3 0-16,14-1 4 0,18-8 1 15,11-20-6-15,-4-12 0 16,3-12-10-16,4-13-4 16,7-13-18-16,0-12-5 15,-10-13-39-15,-4-9-16 16,-14-6-58 0</inkml:trace>
  <inkml:trace contextRef="#ctx0" brushRef="#br0" timeOffset="3786.7123">7190 3795 344 0,'3'0'129'0,"-3"3"-70"0,0-3-53 0,0 0 28 16,7 0-5-16,0 0 3 16,0 0-11-16,4 0-3 15,3-3-10-15,7-3-5 0,4-4 0 16,0 1-4-16,3-4 0 16,-4-2-37-16,1 5-14 15,-14 1-45-15,-4 3-18 16,-4 6-21-1</inkml:trace>
  <inkml:trace contextRef="#ctx0" brushRef="#br0" timeOffset="3949.6751">7243 4021 280 0,'-4'41'107'0,"0"-29"-58"0,4 1-33 0,0-7 27 0,0 3-1 15,4-6 2 1,10-6-18-16,11-6-5 0,7-10-13 15,6-6-14-15,5-3-4 0,-4 0-37 16,-4 2-14-16,0 1-97 16</inkml:trace>
  <inkml:trace contextRef="#ctx0" brushRef="#br0" timeOffset="4207.2051">7719 3826 364 0,'0'13'134'0,"-4"-7"-72"0,8 7-46 0,-1-13 32 15,4 6-17-15,7-6-6 16,11 0-12-16,7 0-6 15,10-6-4-15,4 6-16 0,0-3-4 16,-4-1-35-16,-3 1-14 16,-4 0-105-1</inkml:trace>
  <inkml:trace contextRef="#ctx0" brushRef="#br0" timeOffset="5630.7025">3743 5980 176 0,'4'-22'66'0,"-4"13"-36"0,0-10-9 0,0 10 25 0,0-4-4 16,0 1 2-16,-4-7 0 15,4 3 0-15,0 1-24 16,-4 2 10-16,1 4 5 0,3-1-4 16,3 29 4-1,1 19-13-15,3 9-10 16,7 12-3-16,-3 4-2 16,-4 6 3-16,3 3-5 15,1 10-1-15,-4-4 0 16,0-3 2-16,-3 1-8 15,-1-17 0-15,1-9 0 16,-1-6 1-16,1-3 1 16,-1-16 0-16,1 3-20 15,-4-12-9-15,0-10-29 0,-4-6-11 16,-3-3-57-16,0-3-23 16,-7-7 31-1</inkml:trace>
  <inkml:trace contextRef="#ctx0" brushRef="#br0" timeOffset="5899.8593">3415 6379 288 0,'0'18'110'0,"0"-5"-60"0,0 3-39 0,0-10 26 15,0 3 0-15,3 1 2 0,8-4-4 16,7-6 1-16,6-6-20 15,19-13 2-15,6-3 0 0,15 0-6 16,-4-3-2-16,7 3-8 16,3 3-1-16,15 4-3 15,-1 5 0-15,-2 1-14 16,-15-1-4-16,-14 7-23 16,-8 0-8-16,-6 6-46 15,-4 10-20-15,-3 6-15 16</inkml:trace>
  <inkml:trace contextRef="#ctx0" brushRef="#br0" timeOffset="6230.7254">4487 6419 296 0,'-3'-3'112'0,"6"3"-60"0,4 0-28 0,-3 3 33 16,-1 1-9-16,5 5 1 16,2 10-7-16,1 9-4 15,-1 22-21-15,-3-3-4 0,-7 25 1 0,-3 10-6 16,-4 6-2-16,-4-1-6 15,4-11 0-15,-7 2-7 16,3-12-3-16,4-7-32 16,0-21-12-16,4-10-48 15,3-15-18-15,3-13-33 16</inkml:trace>
  <inkml:trace contextRef="#ctx0" brushRef="#br0" timeOffset="7055.9474">5327 6096 312 0,'-4'4'118'0,"-3"-4"-64"0,0 6-41 0,0-3 30 16,0 0-4-16,0 0 4 15,4-3-4-15,-4 0-2 16,7 0-20-16,0 0 7 0,0 0 6 16,0 0-12-16,0 0-4 15,3 3-5-15,4 1 1 16,0 2-1-16,0 0 2 16,4-3-2-16,10-3 2 15,11 0 0-15,21-6 1 16,14-3-4-16,0 2 0 0,-4-2-5 15,11 3 0-15,7-1-1 16,1 7-2-16,-8 3 1 16,-7 4-1-16,-7 2 2 15,-14 4 1-15,-11-1-1 16,-7-2 1-16,-3-1-4 16,-8-3 0-16,-3-3-4 15,-3 1-1-15,-4-1-22 16,-3-3-8-16,-8 0-46 15,-3 9-20-15,0 1-105 16</inkml:trace>
  <inkml:trace contextRef="#ctx0" brushRef="#br0" timeOffset="9053.2351">4032 8809 356 0,'-10'-19'132'0,"10"3"-72"0,7-3-59 0,-4 10 27 16,11-4-10-16,15-2-1 16,9-1-1-16,12 3 0 15,-1 1-8-15,15 9-3 0,13 6-1 16,22 16 0-16,-7 12 0 15,-4 16 2-15,-3 3 1 16,-8 13 16-16,-10 0 8 0,-17 3-5 16,-29 21-1-16,-21 4-12 15,-18 7-5 1,1-1-8-16,-22 3-2 0,-11-6 1 16,-10-16 2-16,4-9 0 15,0-12 2-15,3-13-2 16,10-13-1-16,4-12-2 15,11-13 1-15,7-12 1 16,3-16 2-16,8-12-6 16,13-4 1-16,22 0 1 15,24-12 1-15,18 12-2 16,-7 4 2-16,4 12 1 16,3 13 0-16,7 12-11 0,0 6-3 15,-7 1-15-15,0-1-4 16,-10 0-21-16,-8-2-5 15,-14-4-121 1</inkml:trace>
  <inkml:trace contextRef="#ctx0" brushRef="#br0" timeOffset="9532.5366">5888 8558 332 0,'-14'-44'126'0,"3"34"-68"0,1-2-50 0,3 9 29 0,-1 0-8 16,1 3 1-16,-3 3-13 15,-1 0-5-15,-17 35-7 16,-4 9-4-16,-10 25 2 0,-7 9-2 15,3 10 2-15,3 6-4 16,8 10-2-16,10 9 2 16,15-3 0-16,17 3 3 15,14 3 3-15,18-15 2 16,14-7 1-16,-4-16-4 0,15-18-3 16,17-22 4-16,11-22 4 15,-11-23 4-15,-7-27 2 16,0-22 7-16,-7-29 4 15,-4-24-10-15,-6-10-2 16,-15-16-4-16,-21 0 1 16,-3 32-6-16,-39-26-1 15,-7 14-9-15,-32 14-2 16,-36 26-14-16,5 28-6 16,-8 26-8-16,-18 24-2 15,12 25-21-15,9 13-8 16,19 9-110-1</inkml:trace>
  <inkml:trace contextRef="#ctx0" brushRef="#br0" timeOffset="10117.4042">3313 10555 364 0,'-18'3'137'0,"14"-3"-74"0,4 0-69 0,0 0 22 16,7 0-4-16,4 0 3 15,7 0 0-15,-1 0 1 16,8 0-8-16,17 7 4 0,11-4 1 15,18-3 2-15,6-10 4 16,1 4 2-16,28-10 2 16,17-6-6-16,-6-3-2 15,27-3-3-15,12-3 0 16,6-1-6-16,35-2-2 0,-13 2-2 16,35 4-2-16,-25 6 3 15,21-3 0-15,-21 6 1 16,11-3 0-16,-1 4 2 15,-24-7 1-15,0 15-3 16,-4-9-3-16,-31 1 0 16,-14-1-1-16,-15 6-29 15,-10 4-13-15,-18 15-47 16,-17 3-18-16,-19 10-81 16</inkml:trace>
  <inkml:trace contextRef="#ctx0" brushRef="#br0" timeOffset="12655.6191">4382 10844 272 0,'-8'-54'101'0,"5"45"-54"0,3-10-35 0,0 10 26 16,0-1-7-16,0 4-1 15,0 0-8 1,0 6-1-16,3 12-12 0,5 16 6 0,6 10 2 16,-7 9 2-16,7 6 3 15,-4 10-6-15,1 9 1 16,0 0-6-16,-4 0 1 15,0 1-5-15,0-8 1 16,-4-2-5-16,1 0 0 16,-1-4-1-16,1-5-2 15,3-4 1-15,-4-9-1 16,4-4-3-16,-3-8 2 16,7-17-50-1,3-3-38-15,10-18-21 16,1 0-52-16</inkml:trace>
  <inkml:trace contextRef="#ctx0" brushRef="#br0" timeOffset="13256.1454">5211 11132 244 0,'-8'-3'93'0,"-2"0"-50"0,-8 6-33 16,8 0 23-16,-4-3-9 16,-8 3-2-16,-2-3 1 0,-1 0 0 15,4 0-12-15,0 0 9 0,3 3 3 16,-3 0-7-16,3 4-4 16,4-1-7-16,4-3-2 15,-1 3-1-15,4-2-2 16,3-1 1-16,4-3 1 15,0 0-1-15,-3-3 2 16,3-1 7-16,0-2 3 16,0-3-4-16,0-4-3 15,-4 4-1-15,1-1-1 16,-1 7 4-16,1-3 5 16,-1 15-5-1,1 10-4-15,3 0-3 16,0 0-3-16,0 0 1 15,0-1-1-15,3-5 0 0,1-4 2 16,3-9 0-16,0 0 0 16,3-9 2-16,-3-10 1 15,1 3 3-15,-5 4-5 16,1-1-1-16,-4 4 2 16,0 6 1-16,-4 12-4 15,-3 7 1-15,0 6 0 16,3-6 0-16,1 2-3 15,3 1 0-15,0-9-9 16,3-10-3-16,1-10 3 16,3 1 3-16,0-10-2 15,0 6 2-15,-3-2-24 16,-4 2-8-16,-4 7-80 16,4 12-78-16,-3 7 62 15</inkml:trace>
  <inkml:trace contextRef="#ctx0" brushRef="#br0" timeOffset="13901.4208">5415 10834 236 0,'-28'-28'88'0,"17"12"-48"0,-3-6-16 16,7 16 27-16,0-3-9 15,0-1 1-15,4-2-5 16,-1 2-2-16,0 7-19 15,4-3-1-15,-3 3 0 0,3-4-6 16,0 7-3-16,-4-3-7 16,4-3-2-16,4 3 9 15,3-6 8-15,7-1-2 0,7 1 3 16,15 2 0-16,9 7 2 16,8 10-6-16,7 15 1 15,-10 6-6-15,-8 13 1 16,-10 6-1-16,-8 1 3 15,-6 8 1-15,-4 13 1 16,-10 3-6-16,-15 1-4 16,-14-1-1-16,-13-3-1 15,-1-12 2-15,0-7 1 16,0-9-1-16,8-13 1 16,2-3-4-16,5-9 0 15,2-12 1-15,5-11 2 16,6-11-3-16,11-14 0 15,0 4-1-15,32-25-2 0,10-9 3 16,8 8 0-16,-1 11-4 16,-7 18-1-16,-6 12-22 15,-5 10-8-15,-2 16-4 16,-1 9-1-16,-3-3-6 16,-1-3-3-16,1-3-23 15,0-7-9-15,3-9-57 16</inkml:trace>
  <inkml:trace contextRef="#ctx0" brushRef="#br0" timeOffset="14336.6315">6290 10668 320 0,'-3'-44'121'0,"-5"32"-66"0,-6-14-64 0,4 17 18 16,-4 0 4-16,3 6 8 16,0-4-4-16,-3 17-2 15,0-1-8-15,0 19 4 0,-3 26 4 16,-5-1-1-16,5 22 0 16,3-6-6-16,7 19-3 15,7 3 0-15,7 0-1 16,10-3 2-16,8-7 3 15,3-21 2-15,0-10 1 16,11-16-2-16,11-12-1 16,2-12-1-16,1-23 2 0,0-15 4 15,-3-25 3-15,-11-13 0 16,-8-22-1-16,-10 0-8 16,-14-12-3-16,-21 6-3 15,-21 15 1-15,-14 17-13 16,-4 15-6-16,-18 15-20 15,-20 13-7-15,-8 19-5 16,14 29 2-16,18 11-34 16,14 7-15-16,4 1-47 15</inkml:trace>
  <inkml:trace contextRef="#ctx0" brushRef="#br0" timeOffset="15012.5559">4322 12844 300 0,'-8'-25'112'0,"8"0"-60"0,0-3-36 16,0 15 29-16,4-9-15 0,3-3-3 15,0 0-6-15,0 3-4 16,7 0-9-16,11 3 4 0,10 7 1 15,18 9-2-15,7 12 1 16,0 10 2-16,-3 9 3 16,-19 10-3-16,-2 6 2 15,-12 6-5-15,-6 0 1 16,-7 0-5-16,-22 16-2 16,-7-7-2-16,-6 4-3 15,-5-10 3-15,-6-5 0 16,3-5 3-16,4-8 1 15,7-10-3-15,3-12-1 16,4-4-1-16,11-9-2 16,10-13-2-16,17-12 1 15,12-3 1-15,10 0 0 0,-8 3-14 16,-6 6-3-16,0 10-53 16,-4 2-21-16,0 4-102 15</inkml:trace>
  <inkml:trace contextRef="#ctx0" brushRef="#br0" timeOffset="15258.5844">5323 12483 476 0,'4'-12'178'0,"-8"12"-96"0,4 0-89 0,-3 6 30 16,-1 4-25-16,-3-1-5 15,-3 10-2-15,-1 9 0 16,1-3 6-16,3-3 1 0,-4-6 4 16,4-4-23-16,3-9-11 15,4-6-16-15,4-6-6 16,-1-1-81 0,12 1-72-16,-8 3 75 15</inkml:trace>
  <inkml:trace contextRef="#ctx0" brushRef="#br0" timeOffset="15581.4846">5814 11994 376 0,'0'-3'143'0,"0"6"-78"0,3 7-56 16,-3-1 32-16,4 10-16 15,-1 12-3-15,4 13-3 16,0 9-1-16,1 13-9 16,2 3-3-16,-3 7-2 0,0 24-2 15,0-6 1-15,4 0-4 16,3 9-2-16,0-2-14 0,0-4-6 15,4-22-10-15,3-15-3 16,-3-13-24-16,-1-19-9 16,1-9-87-1</inkml:trace>
  <inkml:trace contextRef="#ctx0" brushRef="#br0" timeOffset="16034.1833">6343 12208 224 0,'7'-32'85'0,"-3"23"-46"0,3-4-26 0,-7 13 24 0,0-6 3 16,0 6 5-16,-4 6-4 15,-3 4-3-15,-4 2-21 16,1 7 7-16,-1 9 4 0,1 4-9 15,3 8-1-15,-4 10-10 16,0 4-5-16,1 18-5 16,3 6 1-16,3 4 1 15,8-1 0-15,-1-12 0 16,4-9 2-16,15-13 1 16,13-6 3-16,25-19-1 15,10-10 0-15,-6-15-3 16,-1-22 1-16,1-19-2 0,-4-28-1 15,-7-10 5-15,-7-24 4 16,-11-10 1-16,-17 9 2 16,-18 10-6-16,-15 9-4 15,-6 13-1-15,-14 15 1 16,-25 13-30-16,-18 16-11 16,-3 15-9-16,14 16-1 15,4 10-2-15,6 9 0 16,15 18-96-1</inkml:trace>
  <inkml:trace contextRef="#ctx0" brushRef="#br0" timeOffset="16724.0958">4523 13913 332 0,'0'-34'123'0,"0"18"-66"0,0 4-44 0,0 12 28 0,0 0-17 15,-7 9-1-15,-4 10-9 16,4 3-1-16,-4 9-8 16,1 16 8-16,-1 3 6 0,4 4-4 15,4 2 2-15,3-3-8 16,7 4-1-16,3-10-4 16,8-6-1-16,14-1-1 15,-1-5-2-15,8-7-2 16,4-9 1-16,-1-10 1 15,-7-9 2-15,-3-6-10 0,0 3-4 16,-4-7-34 0,0 1-15-16,-7-4-28 0,-3 1-9 15,3-1-43 1</inkml:trace>
  <inkml:trace contextRef="#ctx0" brushRef="#br0" timeOffset="16994.9575">5119 13910 392 0,'-11'3'148'0,"11"-3"-80"0,-7 0-59 0,0 10 32 0,0-1-25 16,7 7-8-16,4 18-9 15,-1 23 0-15,4 5 1 16,4 10 0-16,-1 4 0 0,4 2 0 15,4 16 0 1,0-9 0-16,-1-7 2 0,8-6-3 16,-4-9-2-16,-3-16-38 15,0-9-15-15,-8-13-54 16,8-6-22-16,-1-10 4 16</inkml:trace>
  <inkml:trace contextRef="#ctx0" brushRef="#br0" timeOffset="17355.2428">5630 14261 412 0,'-3'0'154'0,"-4"3"-84"0,-4 1-79 0,4-1 25 16,-3 0-18-16,-5 3 0 15,1-3-2-15,0 0 2 16,4 0 1-16,-1-3 1 0,0-3 0 16,1-3 6-16,3 0 4 15,0-7 1-15,0-6 1 16,3 4 0-16,1-1 2 16,-1 7 2-16,1 6 2 0,3-4-12 15,0 7-6-15,3 16-9 16,1 0-3-16,-1 6-6 15,1 3-4-15,6 0-2 16,4-3 0-16,4-3-8 16,0-10-3-16,-1 0-16 15,4-9-8-15,4-9-81 16</inkml:trace>
  <inkml:trace contextRef="#ctx0" brushRef="#br0" timeOffset="17818.7078">6096 13763 348 0,'21'-25'129'0,"-14"15"-70"0,-7 4-38 0,0 6 42 16,-10 6-30 0,-4 4-16-16,-11 8-10 15,4 8-5-15,-4 8-2 0,0-3 1 16,4-2-1-16,3-4 2 15,4 3-3-15,4-9 0 16,6 0 1-16,8-4 0 16,3 1 0-16,18-4 2 15,10 1-6-15,7-4 1 16,4 4-1-16,3-1 2 16,11 4 1-16,14-3 3 15,1 2-1-15,-1 4-1 16,-7 3 1-16,-11 0 1 15,-14-3 1-15,-6 0 3 0,-12 3 21 16,-2-7 12-16,-8 1-9 16,-11 0-3-16,-10-1-17 15,-14 4-7-15,-18 3-15 16,-3 3-6-16,-8 0-6 16,-2 0 0-16,9-3 2 15,4-3 3-15,1-3-2 16,6-7-2-16,4-6-16 15,6-3-7-15,5-9-93 16,-1-13-72 0,4-9 81-16</inkml:trace>
  <inkml:trace contextRef="#ctx0" brushRef="#br0" timeOffset="18090.0327">6001 13716 324 0,'-7'12'121'0,"17"4"-66"0,-3-10-64 15,7-3 88-15,4 0-21 16,7-6-4-16,7-3-7 16,3-6-27-16,-3-4-3 0,6-6-2 15,12-6-2-15,3-1 2 0,7 1-8 16,7 3-4-16,-4 3-5 15,-6 3 1-15,-8 7-26 16,0-1-11-16,1 4-39 16,-4 3-15-16,14-1-93 15</inkml:trace>
  <inkml:trace contextRef="#ctx0" brushRef="#br0" timeOffset="19126.6074">12079 7874 260 0,'0'-25'96'0,"0"19"-52"0,0 3-36 15,0 3 24-15,0 9-3 16,-3 10 3-16,-1 9 0 16,-3 22 2-16,0 13-18 15,0 22 11-15,0 24 5 0,3 33-1 16,-3 36-1-16,4 48-10 0,3 34-2 16,3 26-13-16,11 40-3 15,15-6 0-15,13-13 1 16,18-31 12-16,7-38 7 15,-4-40-7-15,1-42-1 16,6-30-8-16,8-20-4 16,3-24-19-16,-10-23-6 15,-15-15-29-15,-13-9-9 16,-15-7-14-16,-18-15-6 16,-6-4-82-1</inkml:trace>
  <inkml:trace contextRef="#ctx0" brushRef="#br0" timeOffset="19756.3957">10269 9354 364 0,'-17'-12'137'0,"17"9"-74"0,0-1-65 0,0 4 25 0,7 4-8 16,7 2 1-16,11 6 3 16,10 4 0-16,7 3-10 15,1 0 3-15,-5-1 2 0,5 4-3 16,10-9 1-16,7-7-5 15,7-3 1-15,7-6-5 16,-7-3-2-16,-7-7 0 16,-4-2-1-16,-3-10-9 15,-7 9-2-15,-7 0-38 16,-11 7-18-16,-14 3-73 16,-7 2-75-16,-14 8 74 15</inkml:trace>
  <inkml:trace contextRef="#ctx0" brushRef="#br0" timeOffset="20071.4826">10488 10075 384 0,'25'0'145'0,"-8"0"-78"0,12-9-67 0,-22 6 29 16,7-3-11-16,14-4-1 15,7 1-5-15,15-1-2 0,6 4-6 16,4 3 2-16,-3 0 3 0,-1 0-5 16,4 0 0-16,7-4-2 15,11 1-2-15,-1-3 1 16,-3-1-1-16,-7 1-11 15,0-1-5-15,0 1-32 16,4 0-11-16,0 9-115 16</inkml:trace>
  <inkml:trace contextRef="#ctx0" brushRef="#br0" timeOffset="20583.1043">13931 8467 380 0,'0'-3'143'0,"0"3"-78"0,0 3-76 15,0 19 70 1,-3 12-26-16,-4 29-13 16,-7 19-9-16,-8 34-8 15,-9 15-3-15,-15 20 3 0,0 9-4 16,-7 15 0-16,4-2 1 0,3-1 2 16,7-12 1-16,7-13 1 15,4-18-5-15,3-22 1 16,1-20-16-16,2-21-6 15,1-9-29-15,-3-26-12 16,-1-15-104 0,0-23-50-16,-3-27 110 15</inkml:trace>
  <inkml:trace contextRef="#ctx0" brushRef="#br0" timeOffset="20852.7771">13106 8780 384 0,'14'-43'143'0,"0"33"-78"0,7 1-54 0,-3 12 34 15,10 9-17-15,7 17-1 0,8 11-7 16,-5 14-1-16,5 15-10 16,6 22-1-16,8 25-1 0,13 9-3 15,8 26-3-15,-4 15 0 16,-11-6-1-16,4 3 0 15,7-3 0-15,8-19-3 16,-1-13 0-16,-4-15-29 16,-10-25-12-16,-7-19-45 15,0-19-19-15,14-19-55 16</inkml:trace>
  <inkml:trace contextRef="#ctx0" brushRef="#br0" timeOffset="21452.4546">19872 8000 364 0,'-14'-7'134'0,"14"4"-72"0,18-6-50 15,-8 9 32-15,8 0-3 0,13 0 5 16,15 3-3-16,0 25-2 15,21 13-22-15,25 34-3 0,3 19 1 16,-14 19-9-16,-10 28-4 16,-11 19-6-16,-14 31 1 15,-18 7 1-15,-14 6 2 16,-10 6-1-16,-15-9 2 16,-17-7 0-16,-15-6 1 15,-6-3-11-15,-4-16-3 16,4-12-28-16,6-25-11 15,12-16-27-15,6-19-10 16,7-22-53-16,11-21-22 16,7-23 37-1</inkml:trace>
  <inkml:trace contextRef="#ctx0" brushRef="#br0" timeOffset="21828.8813">21671 7554 368 0,'7'-18'137'0,"-7"11"-74"0,-3 4-49 0,3 3 33 16,-7 3-22-16,-7 10-6 15,-1 12-3-15,-13 16 0 16,-14 34-9 0,-15 16 11-16,-6 28 5 0,-8 32-7 0,8 30-2 15,10 42-10-15,7 37-3 16,4 26-3-16,14 5 0 16,10 7 2-16,11-38 0 15,17-21 0-15,26-29 0 16,24-32-3-16,21-27 2 15,-4-35-19-15,22-25-7 16,11-22-41-16,-5-16-17 16,-13-31-96-1</inkml:trace>
  <inkml:trace contextRef="#ctx0" brushRef="#br0" timeOffset="22383.5225">27234 7743 376 0,'4'-60'143'0,"3"29"-78"0,11-16-60 0,-8 31 27 16,4 0 2-16,15 1 3 0,13 8 5 16,25 23 1-16,18 25-23 15,3 31 6-15,18 25 2 0,17 22-13 16,-14 32-3-16,-3 9-13 15,-3 21-1-15,-8 17-2 16,-10 15 2-16,-11 0-1 16,-11 4 1-16,-17-7 2 15,-14-13 0-15,-22-8-33 16,-24-17-13-16,-18-18-52 16,-13-7-22-16,-22-22-67 15</inkml:trace>
  <inkml:trace contextRef="#ctx0" brushRef="#br0" timeOffset="23104.5287">22680 8511 268 0,'11'-28'101'0,"-4"24"-54"0,3-2-22 0,-6 6 33 16,-1 0 2-16,1 0 6 15,-4 0-5-15,0 0-1 16,-4 3-33-16,-6 7 4 0,-8 18 1 16,-10 19-13-16,3 22-5 15,1 31-9-15,-5 10-4 16,-6 25-3-16,-11 9 1 15,-7 0 1-15,-3 10 0 16,-1-7-3-16,8-15 0 0,3-13-16 16,7-12-7-16,8-16-45 15,9-19-16-15,5-22-118 16</inkml:trace>
  <inkml:trace contextRef="#ctx0" brushRef="#br0" timeOffset="23328.3603">22162 8721 444 0,'31'-91'165'0,"-13"75"-90"0,10 7-68 0,-14 15 34 16,11 10-20-16,7 25-2 16,3 31-9-16,0 15-2 15,1 14-4-15,-8 15-5 0,-4 9 0 16,1 1 1-16,3 15 2 15,1-6-10-15,2-7-2 16,1-2-26-16,0-10-9 16,3-16-21-16,-10-19-9 15,-8-12-58 1</inkml:trace>
  <inkml:trace contextRef="#ctx0" brushRef="#br0" timeOffset="24005.2242">15057 8743 388 0,'3'0'145'0,"-3"6"-78"0,4 10-56 16,-4 3 34-16,0 18-11 15,3 7 3-15,1 16-12 16,3 12-3-16,10 22-13 15,1 3-1-15,3 10-1 0,4 6-3 16,0 3-3-16,-4-13-3 16,-4-3 1-16,1-15-17 0,-7-16-8 15,-8-9-13-15,-6-20-6 16,-8-5-37-16,-7-16-15 16,-10-19-64-1</inkml:trace>
  <inkml:trace contextRef="#ctx0" brushRef="#br0" timeOffset="24229.9546">14573 9436 368 0,'0'9'137'0,"14"7"-74"0,29 12-49 16,-15-9 33 0,18 0-11-16,0-1-1 15,17-2-4-15,25-13-2 0,18-15-16 16,4-13-8-16,13 3-1 15,11-6-3-15,-18-1-1 16,4 1-15-16,11 9-5 0,-1 4-43 16,-17 5-19-16,4 7-70 15,24 0-65 1,0-3 79-16</inkml:trace>
  <inkml:trace contextRef="#ctx0" brushRef="#br0" timeOffset="25193.2367">23022 9285 360 0,'0'0'134'0,"0"-3"-72"0,0 3-61 0,0 0 27 16,0 0-13-16,0 0 2 15,0 0-1-15,0 0-1 16,0 0-7-16,0 0 12 0,0 0 7 15,0-6-1-15,0 6 2 16,0 0-5-16,0 0 0 0,0 0-10 16,0 0-3-16,0 0-6 15,0 6-3-15,4-6 0 16,10 0 1-16,11 3 5 16,10-3 6-16,14 0-7 15,11 0-1-15,0 0 1 16,0 0 1-16,7 0-1 15,4-3-1-15,3-3 1 16,0 6 1-16,0-6-1 16,-14-1-1-16,-11 1-1 15,-3 0 0-15,-7 3-2 0,-7-4-2 16,-4 4 3-16,-10 0 0 16,-4 0-4-16,-7 0-1 15,-7 3-26-15,0 0-11 16,-11 3-31-16,-6-3-11 15,-8 0-23-15,7 0-8 16,1-3-51 0</inkml:trace>
  <inkml:trace contextRef="#ctx0" brushRef="#br0" timeOffset="30443.7071">7130 11637 296 0,'-14'0'112'0,"6"0"-60"0,1 0-50 0,4 0 23 16,-1-3-11-16,1-4 2 15,-4 4-7-15,0-3-3 0,0-3-3 16,3-1 2-16,-3 1 1 16,-3-1 9-16,-5 1 2 0,-6 0 5 15,0 2 3-15,-4 1-2 16,-3 0 0-16,0 0-6 15,0-1-2-15,-1-2-5 16,-2-1-1-16,-5-2-5 16,-2-4-1-16,-8 7-1 15,-11-1 1-15,-3 7-4 16,-3 3 0-16,3 3 1 16,-11 13 2-16,-3 3-1 15,-14 0-1-15,0 3-2 16,10 0 1-16,-3 3 1 15,-7-3 2-15,-7-4-1 0,-1 4-1 16,12-3 3-16,3 3 2 16,-8 3-2-16,-6-6 0 15,3 9-1 1,1 4 1-16,10-1-2 0,-8 3-1 16,-9 4-2-16,2 0 1 15,5 2 1-15,10-2 0 16,-1 0 0-16,1 3 2 15,0-4-3-15,-4 7 0 16,8 0 1-16,6 3 2 16,8 16-3-16,3-1 0 15,3 17-1-15,1 2 0 16,-1 1 2-16,1 6 0 0,3-13 0 16,4 6 2-16,6-9-1 15,8-6-1-15,10-6-6 16,8-10-1-16,6-6 9 15,8 0 8-15,6-6-6 16,8-1-5-16,10 4 1 16,11-7 1-16,-1-2-2 15,8-4 0-15,7 6 1 16,3-5 0-16,8-7 0 16,17-7 2-16,14-8 1 15,-10-1 1-15,17-12 0 16,18-1 2-16,7-2-3 15,-4-1 0-15,18-2-1 16,15-1 1-16,-15 1-4 16,21-1-2-16,0-2 2 0,-10-1 2 15,10-3 0-15,11-3-1 16,-11 0 1-16,18-9-1 16,-4-10 4-16,8 4 5 15,13-11-3-15,-17-2 2 16,7 13-5-16,39-23-2 15,-25 7-3-15,0-1 1 16,-15-2 3-16,-16-7 1 16,-1-3-4-16,-3 4-1 15,-25-7 1-15,-7-3 2 16,-4-4 0-16,-6-11 2 16,-8 5-4-16,-24 10 0 15,-18 9 3-15,-11 1 1 16,-10-1-1-16,-7 3 1 0,-11-6 0 15,-7-6 1-15,-14-6-2 16,-7 3 1-16,-7-10-4 16,-10 7 0-16,-19-4-1 15,-27 1-2-15,-22 15-4 16,-3 6 0-16,-32 13-12 16,-25 19-4-16,1 9 2 15,-22 10 0-15,0 6-7 16,11 3-2-16,-4 9-12 15,11 4-5-15,25 5-34 16,10 1-15-16,7 9-36 16</inkml:trace>
  <inkml:trace contextRef="#ctx0" brushRef="#br0" timeOffset="32637.172">17357 8890 216 0,'-11'-3'82'0,"4"3"-44"0,0-6-20 0,0 6 25 16,0-3-4-16,0-7-1 15,3 1-6-15,-3-4-2 16,0-6-17-16,4-2 5 0,-1-1 5 0,1 0-6 16,3 0 1-16,0-3-5 15,3-1 0-15,4-5-7 16,7 3-2-16,15 3 4 16,16 0 3-1,15 9-4-15,11 10 1 0,-1 12-5 16,15 13-2-16,14 12-3 15,0 13 1-15,-11 25 5 16,-11-3 2-16,-6 9 4 16,-11-3 1-16,-18 10 8 15,-13 12 5-15,-19 13-11 16,-10 2-4-16,-17 17-6 16,-19-1-3-16,-20 1 7 0,-11-10 3 15,0-4 3-15,10-14 3 16,4-17-9-16,8-15-4 15,-1-22-2-15,3-19 1 16,5-19 1-16,-1-25 1 16,3-9 0-16,15-22 0 15,11-6-2-15,24-13-2 16,10-7 1-16,5 7 1 16,10 13-3-16,13 9 0 15,23 22 3-15,6 6 3 16,-7 22-4-16,-4 16-3 15,4 12 1-15,0 13 2 16,-3 6-2-16,0 1 0 16,-8-1-19-16,-3 3-9 0,-7-3-16 15,-7-3-7-15,0-6-16 16,7-3-5-16,10-13-67 16,11-10-68-1,4-11 67-15</inkml:trace>
  <inkml:trace contextRef="#ctx0" brushRef="#br0" timeOffset="33418.3947">24931 8451 348 0,'14'-56'132'0,"-11"24"-72"0,12-15-44 0,-8 25 32 16,3 0-13-16,4 4-3 15,0 8-12-15,1 10-2 16,-1 25-11-16,-4 26 7 0,-3 24 3 15,-3 25-3-15,-4 16 0 16,0 16-8-16,0 12-2 16,-4 0-2-16,1-6-2 15,-1-3 5-15,1-10 1 0,-4-9-2 16,0-15-3-16,0-10-5 16,3-22-2-16,4-10-28 15,4-18-13-15,6-19-24 16,1-19-8-16,-4-3-97 15</inkml:trace>
  <inkml:trace contextRef="#ctx0" brushRef="#br0" timeOffset="33944.057">26039 8326 384 0,'3'-10'145'0,"-3"7"-78"0,-3-3-69 0,-5 3 27 16,1 0-11-16,-7-4 2 16,0 7 0-16,-3 0-1 15,-1 10-7-15,-3 12 4 0,-11 9 1 16,-7 10 5-16,-3 22 1 15,-4 6-6-15,0 15-3 16,0 7-5-16,4 6-2 16,7 1 1-16,10 14 2 15,7-8 1-15,11 3 3 16,14-7-5-16,15 3-1 0,16 4-4 16,12-13-3-16,-1-12 2 15,8-13 0 1,13-22 3-16,-6-26 3 0,-11-2 2 15,24-31 3-15,57-35-1 16,0-22 2-16,-10-19-4 16,-22-19 1-16,-24-9-1 15,-22-6 1-15,-17-7-4 16,-25-2-1-16,-32 2-10 16,-35 7-3-16,-14 6 3 15,-10 19 1-15,-26 18 1 16,8 23 4-16,7 25-16 0,14 15-3 15,18 16-52-15,10 6-22 16,14-3-111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11-24T17:38:53.78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11444 3670 320 0,'-18'-35'121'0,"15"13"-66"0,6-28-49 0,-3 25 28 16,4-6-13-16,-4-4-2 15,4 7 6-15,-1 0 6 16,-3 6-1-1,4 22-16-15,-1 34 3 0,-6 26 1 16,-1 18-4-16,-3 13 0 16,-4 12-4-16,1 1 1 15,-1-1-4-15,-3-18 1 0,0-3-5 16,-11-1-2-16,1-15-3 16,-8-6 1-16,4-17-1 15,3-11-2-15,0-20 3 16,8-24 0-16,3-7-2 15,6-25 2-15,8-19-1 16,4-21 0-16,3-13 2 16,7-4 0-16,11-2 0 15,7-1 0-15,3 16 6 16,11 16 6-16,-4 16-4 16,0 18-2-16,4 16-1 15,7 16-1-15,7 22-2 0,4 12-2 16,-4 13 1-16,0 12 1 15,-4 0-3-15,-10 4 0 16,-7 2 1-16,-4-8 2 16,0-4-14-16,1-10-7 15,-5-15-21-15,-2-3-8 16,-8-13-12-16,-11-12-2 16,-10-3-27-16,-7-1-8 15,-3 1-32 1</inkml:trace>
  <inkml:trace contextRef="#ctx0" brushRef="#br0" timeOffset="165.2643">11518 3877 288 0,'-14'34'110'0,"21"-18"-60"0,7 6-52 0,-7-13 20 0,11-6-2 16,17-9 4-16,25-13 10 15,14-6 3-15,-3-13-17 16,3-6-5-16,0 1 0 0,4-1-58 15,-1 9-24-15,-17 4-82 16</inkml:trace>
  <inkml:trace contextRef="#ctx0" brushRef="#br0" timeOffset="1171.165">15910 3149 304 0,'-7'-53'115'0,"4"21"-62"0,-4-15-38 0,3 29 29 15,1-4 0-15,-1-3 3 16,1 12-8 0,-1 0-1-16,0 39-16 0,1 27-5 15,-1 19-6-15,1 19-2 16,3 19-3-16,0 3-1 16,0-4-1-16,0 4 0 15,3-9-5-15,1-10 1 16,-1-19 2-16,1-16 1 15,3-11-1-15,7-14 1 16,7-9-2-16,18-9-1 16,11-13-2-16,10-12 1 15,-1-10-1-15,9-13 0 16,6-5-3-16,7-7 1 16,-4-9 0-16,-10-1 2 0,-14-9 3 15,-17 7 4-15,-19-7 0 16,-20 10 0-1,-26 6-10-15,-16 6-2 0,-5 10 2 16,-20 6 0-16,-19 0 3 16,-2 12 1-16,10 4 3 15,17 9 1-15,15 6-4 16,10 7-1-16,14-4-2 16,18 0 3-16,25-15-2 15,31-6 1-15,18-23 4 16,11-12 3-16,24-19 9 0,15-22 3 15,-19-6 3-15,-13-3 0 16,-11-9-7-16,-17-1 0 16,-26 16-8-16,-17 0-1 15,-21 16-2-15,-42 6-2 16,-25 22-8-16,-11 15-3 16,-28 26-5-16,-10 22-3 15,21 22-9-15,13 18-3 16,26 4-21-16,20-1-6 15,22-6-27-15,32-9-12 16,42-15-53 0</inkml:trace>
  <inkml:trace contextRef="#ctx0" brushRef="#br0" timeOffset="1876.8473">21347 2961 288 0,'28'-44'107'0,"-25"32"-58"0,4 2-40 0,-10 7 25 0,-1-3 1 15,-3-4 5-15,-3-2-4 16,-4-7 1-16,-4-3-21 15,0-3 6-15,-3 3 5 0,-7-3 2 16,0 0 5-16,-4 9-5 16,-14 7-3-16,-14 9-10 15,-17 28-5-15,-5 13-6 16,8 25-2-16,0 15-3 16,0 26-1-16,11 9 1 15,17 6 2-15,21 10-3 16,25-10-2-16,14-3 2 0,25-12 0 15,39-20 1-15,17-21 0 16,35-25 6-16,22-25 6 16,10-26-4-16,22-12 0 15,-25-6-4-15,-11-13-1 16,-25-2-30-16,-21 5-12 16,-27-3-59-16,-23 4-25 15,-30 5-75 1</inkml:trace>
  <inkml:trace contextRef="#ctx0" brushRef="#br0" timeOffset="5509.5278">2956 4262 244 0,'18'-22'90'0,"-4"10"-48"0,11-10-25 0,-15 12 25 15,1 1 0-15,-4-7 2 16,4 1 6-16,-4 5 6 15,0-9-30-15,-7 10 10 0,-7-4 4 16,-8-2-8-16,1 2-3 16,-10 4-11-16,-8 6-3 15,-14 12-5-15,-21 7 1 16,-4 18-6-16,-3 16-1 16,11 29-2-16,-11 18 1 15,7 13-4-15,-7 28-2 16,28 12 2-16,18-9 0 15,31 19-2-15,22-16 2 16,7-12-6-16,35-28 0 16,17-17 3-16,4-24 4 0,4-16-1 15,18-16 0-15,2-21 1 16,-13-20 2-16,-14-11-23 16,-11-20-11-16,-11-9-32 15,-13-1-14-15,-8 4-118 16</inkml:trace>
  <inkml:trace contextRef="#ctx0" brushRef="#br0" timeOffset="5873.0832">3443 4569 368 0,'-10'4'140'0,"10"5"-76"0,3 7-48 0,-3-10 32 15,7 0-15-15,4 0-2 16,10 1-16-16,18-7-4 16,-1-3-7-16,15-7-1 0,0-5 1 15,-3-4 0-15,-8-6 0 0,-10-4-35 16,-8 11-17-16,-2 2-63 16,-5 7-27-16,-13 5-14 15</inkml:trace>
  <inkml:trace contextRef="#ctx0" brushRef="#br0" timeOffset="6053.1778">3507 4852 332 0,'-25'44'126'0,"25"-23"-68"0,3 8-52 16,5-17 28-16,6-2-9 16,14-1 0-16,11-9-13 0,10-9-5 15,4-10-5-15,0-13 1 0,-4 11 0 16,-6-5-12-16,-1 1-7 15,0 0-68-15,-6 3-30 16,6 7-30 0</inkml:trace>
  <inkml:trace contextRef="#ctx0" brushRef="#br0" timeOffset="6401.875">4374 4695 396 0,'-3'3'148'0,"3"0"-80"0,0-3-62 16,0 0 31-16,3 0-11 16,8-3 2-16,14-6-12 15,14-4-4-15,17-6-7 16,7 0-6-16,-3-6 0 0,-7 3-1 16,0 0-2-16,-3 4-28 15,-4 8-12-15,-8 1-37 0,1 9-13 16,3 0-63-1</inkml:trace>
  <inkml:trace contextRef="#ctx0" brushRef="#br0" timeOffset="6996.2445">5690 4538 308 0,'-17'-19'115'0,"10"13"-62"0,-4 6-35 0,8 0 28 16,-5 0-2-16,8-3 3 15,0 3-17-15,0 3-6 16,0 6-14-16,8 10 9 0,2 16 4 15,4 12 0-15,0 6 0 16,0 16-12-16,-7 9-4 16,-3 7-5-16,0 3-2 15,-4-13-8-15,0 0-3 16,-4 1-29-16,4-14-12 0,0-5-41 16,4-13-19-16,-1-13-50 15</inkml:trace>
  <inkml:trace contextRef="#ctx0" brushRef="#br0" timeOffset="7701.6626">6110 3952 324 0,'-18'-41'121'0,"18"22"-66"0,-7 13-40 0,4 6 29 16,-4 6-18-16,0 10-2 15,-4 12 3-15,1 10 3 16,3 6-16-16,0 12 3 0,7 4 3 16,3-1-5-16,4 7 2 15,0 6-1-15,4-6-1 16,-1 3-7-16,-3 3-3 15,0-9-5-15,0-10-1 16,1-3 1-16,-1-6 0 16,3-9 0-16,4-4 0 15,7-9 0-15,4-6 0 16,-4-10 0-16,4-6 0 0,10-6 0 16,1-7 0-16,2-6-5 15,8-9-1-15,-3-10-2 16,-8 7 0-16,-7-10 7 15,-14-3 5-15,-7 7-2 16,-17 2-1-16,-8 1 4 16,-10 12 1-16,-4 3 0 15,4 3 1-15,-4 1-4 16,-3-1-2-16,0 0 0 16,3 1 1-16,0-1-3 15,14 7-2-15,8-1-1 16,10 1 3-16,10-4-5 15,4-9 0-15,1-6 0 0,6-6 4 16,3-4-1-16,1-6 1 16,0-12 2-16,-8 2 2 15,-6 1-1-15,-11 0-1 16,-11-1 1-16,-3 7 1 16,-10 3-1-16,-15 7-1 15,-14 5 1-15,0 20-1 16,4 6-5-16,10 15-1 15,11 10-17-15,14 0-5 16,14-4-15-16,17 4-5 16,15 0-16-16,7-3-5 15,0 3-84 1</inkml:trace>
  <inkml:trace contextRef="#ctx0" brushRef="#br0" timeOffset="8030.7294">7020 3858 396 0,'-14'-22'148'0,"-3"6"-80"0,-5-3-51 16,15 16 36-16,0 0-17 15,0 6-3-15,0 7-13 0,0 8-5 16,0 14-8 0,4 18-3-16,-1 3 0 0,4 13-2 0,4 0-2 15,-1 6 1-15,11 6-1 16,4 1-14-16,3-13-3 16,0-1-18-16,-3-5-7 15,-4-10-18-15,0-12-5 16,-7-13-25-16,0-13-8 15,-7-12-33 1</inkml:trace>
  <inkml:trace contextRef="#ctx0" brushRef="#br0" timeOffset="8248.2357">6742 4315 324 0,'-29'-18'121'0,"19"18"-66"0,10-3-49 0,0 3 25 0,3 6 0 16,4 0 4-16,4 0-8 15,7-3-2-15,10-3-14 16,14-3 4-16,11-9 3 0,7-7-6 16,4-9-2-16,-12 6-8 15,-6-6-3-15,-3-4-22 16,-5 7-8-16,1 3-39 16,-7 7-15-16,-4 5-79 15</inkml:trace>
  <inkml:trace contextRef="#ctx0" brushRef="#br0" timeOffset="8931.2374">6410 4253 252 0,'0'0'96'0,"0"0"-52"0,0-3-25 0,0-4 26 15,0 7-6-15,0-3 2 16,0 0-14-16,4 0-5 16,3 0-12-16,0 0-6 0,7-4-1 15,7-2-2-15,4 0-1 0,-1-1 1 16,5 1-1-16,-5-4-31 15,-3 7-12 1,-7 3-86-16,-3 3-67 16,-7 6 76-16</inkml:trace>
  <inkml:trace contextRef="#ctx0" brushRef="#br0" timeOffset="9081.6036">6456 4460 288 0,'0'0'107'0,"3"0"-58"0,4-3-40 16,4-4 25-16,3-5-21 0,7-10-7 16,4 3-26-16,0 0-10 15,-1 4-104-15,1-1-44 16</inkml:trace>
  <inkml:trace contextRef="#ctx0" brushRef="#br0" timeOffset="9846.8514">4142 6636 284 0,'28'-91'107'0,"-18"47"-58"0,8-34-31 15,-11 46 28 1,-3 1-2-16,-1-13 3 0,1 6-4 16,-4 1-2-16,0 5-22 15,0 4 11-15,0 16 4 0,3 21-5 16,4 10-9 0,4 18-2-16,-1 23-7 15,12 9 1-15,-8 19-5 16,3 0 1-16,-3 15-5 15,1-3-2-15,2 1-3 16,1-14 1-16,0-8-6 16,-1-13-3-16,-10-16-19 0,0-3-6 15,-7-16-46-15,-3-12-18 16,3-10-93 0</inkml:trace>
  <inkml:trace contextRef="#ctx0" brushRef="#br0" timeOffset="10073.6852">3909 6708 376 0,'0'9'140'0,"7"1"-76"0,14-1-57 0,-3-3 31 16,20-3-9-16,15 1 1 15,14-8-11-15,-3-11-1 16,14-13-11-16,13-10 0 0,4 0 0 0,-6-2-3 15,-19 2-3-15,-6 10-36 16,-8 6-14-16,-3 9-63 16,-14 7-26-16,-4 6-12 15</inkml:trace>
  <inkml:trace contextRef="#ctx0" brushRef="#br0" timeOffset="10342.1544">5133 6767 492 0,'-7'-3'184'0,"7"6"-100"0,-4-9-82 0,4 6 38 16,4 19-20-1,-1 19-11-15,4 9-5 16,4 12-3-16,-4 4-1 0,4-7 2 15,3 7-1-15,0 3 2 16,4 0-11-16,-1-13-4 16,1-9-30-16,-4-6-12 15,0-10-32-15,-3-9-11 16,3-16-78 0</inkml:trace>
  <inkml:trace contextRef="#ctx0" brushRef="#br0" timeOffset="10732.127">5376 6423 384 0,'-7'-4'145'0,"7"8"-78"0,0-4-56 15,0 0 34-15,0 0-11 16,4 3 3-16,6 0-8 0,8 6-1 16,10-6-15-16,15 4-1 0,17-7-1 15,0-7 0-15,0-11 3 16,10-4-3-16,8-7-1 15,3 7-11-15,0 4-1 16,-14-1-2-16,-11 3 2 16,-3 0-1-16,-10 4-1 15,-8 2-19-15,-10 4-10 16,-4 3-32-16,-11 0-11 16</inkml:trace>
  <inkml:trace contextRef="#ctx0" brushRef="#br0" timeOffset="11816.0637">2152 8241 320 0,'7'3'121'0,"7"-6"-66"0,21-3-49 15,-20 3 25-15,9 0 0 16,11-4 4-16,-3 4-2 15,0-3 2-15,7 0-19 16,3 2 0-16,25 4 0 0,7-3-2 16,11 0 2-16,-4 3-7 15,21 3-3-15,18-3-3 16,-3 0-3-16,27 3 3 0,12-3 0 16,6 0 1-1,32-3 0-15,-7-3-2 16,32 0-2-16,-8-4-2 0,33-5 1 15,-15-4 1-15,25-6 0 16,-14-7 0-16,3-2 2 16,-3-7-1-16,4-3 2 15,-22-6-2-15,4 6-1 16,-36 10 1-16,-10 6-1 16,0 6 0-16,-21 9 2 15,-32 7-3-15,-14 6-2 16,-11 0 2-16,-21 6 0 15,-7-6 1-15,-17 3 0 16,-12-3 0-16,-9 3 0 16,-12-3 13-16,-6 0 8 0,-14-3-4 15,-4-6-8 1,-8-4-4-16,-2-2-3 16,-1-11 1-16,1-14 0 15,-1-10 1-15,4-23 4 16,7-17 5-16,4-8-3 15,3-27 2-15,3-19-5 16,-3-23 1-16,0-33-1 16,-3-38 1-16,-1-35-4 15,-3-25-3-15,0-38 0 16,0-2 1-16,0-10-3 16,0 22-2-16,4 31-1 15,-1 25 0-15,1 44-6 16,-4 35-4-16,4 16-23 15,-1 30-9-15,4 26-29 0,7 16-10 16,7 12-111 0,1 12-57-16,-5 17 125 15</inkml:trace>
  <inkml:trace contextRef="#ctx0" brushRef="#br0" timeOffset="13061.6225">3535 9141 328 0,'-32'-6'123'0,"18"-1"-66"0,0-2-47 0,7 6 30 16,0 0-15-16,0 0-5 15,3 0-9-15,4-4-5 16,4-2-3-16,6-4 8 0,11-2 6 0,22-4 4 16,10 0 4-16,17 10-2 15,11 2-2-15,25 14-7 16,14 21-4-16,-14 16-5 15,0 15-2-15,0 7 5 16,-18 3 3-16,-14 6 5 16,-18-12 4-16,-17 15-6 15,-18 10-1-15,-21 3-5 16,-17 6-3-16,-15-6-5 16,-3 3-2-16,-15 4 1 15,-10-11 2-15,-7-2 2 16,0-13 1-16,4-15-5 15,6-23 1-15,11-18-7 0,11-16 0 16,3-16 1-16,11-25 3 16,14-9-3-16,21-6 2 15,32-16 8-15,14 12 7 16,7 10-1-16,0 15 0 16,7 13-6-16,4 16-1 15,-4 19-1-15,-10 9-2 16,-12 0-2-16,-9 6-1 15,-1 3-29-15,-17 0-14 16,-4-5-42-16,-3 2-17 16,-1-19-90-1</inkml:trace>
  <inkml:trace contextRef="#ctx0" brushRef="#br0" timeOffset="13376.4038">5144 8950 364 0,'3'0'137'0,"1"9"-74"0,-4 19-43 16,-4-3 37-16,1 7-9 15,-19 12-1-15,1 9-18 16,0 13-5-16,0 0-14 15,3 3-2-15,4-10-1 0,11 1-3 0,3-10-1 16,10-6-6 0,15-10 0-16,10-5 3 0,7-11 2 15,-3-5-14-15,0-10-4 16,3-3-34-16,4-6-13 16,-3-4-46-16,10-8-19 15,-8-4-27 1</inkml:trace>
  <inkml:trace contextRef="#ctx0" brushRef="#br0" timeOffset="13646.7191">5644 8859 452 0,'-10'-13'167'0,"6"13"-90"0,-3 3-90 0,-3 10 105 16,-4 6-43-16,-4 6-19 15,0 16-14-15,4 6-12 16,4 18-5-16,3 23 0 0,0 16-1 16,3 2 0-16,8 23-5 15,3-1-3-15,7-12-14 16,3-21-7-16,4-8-11 16,4-8-3-16,-4-13-5 15,-3-13 1-15,-4-9-11 16,-3-7-4-16,-8-18-86 15</inkml:trace>
  <inkml:trace contextRef="#ctx0" brushRef="#br0" timeOffset="14202.9299">2985 10894 372 0,'-4'-3'140'0,"4"3"-76"0,7-4-59 15,-3 4 30-15,6 0-10 16,8 0 0-16,-1 0-7 16,15-3-1-16,11 3-10 15,9 0 0-15,1 0 3 0,11-3 7 16,13-3 4-16,26-13-6 15,3 0-4-15,31-3 0 16,25-12 0-16,4-4-5 16,32-3-2-16,-1 4 0 0,29-10 2 15,-4-3-3-15,15 9-2 16,6-6 2-16,-6-6 2 16,9-1-2-16,-13 7 0 15,-10 0-1-15,-1 10-2 16,-39 5 1-16,-10 13-1 15,-11 1-18-15,-20 5-8 16,-23 7-28-16,-23-1-13 16,-22 4-23-16,-11-3-8 15,-6-3-64 1</inkml:trace>
  <inkml:trace contextRef="#ctx0" brushRef="#br0" timeOffset="15252.0248">3838 11421 284 0,'0'-35'107'0,"4"16"-58"0,3-9-40 0,-7 19 27 0,0-7-2 16,3-3 1-16,-3 3-5 15,4 4-2-15,-1-4-15 16,1 13 5-16,-1 6 5 0,5 19 1 16,-1 6 3-16,10 19-2 15,-3 4 2-15,7 11-9 16,4 14-3-16,0 5-8 15,-4 13-3-15,4-12 2 16,-8 2 1-16,5 1-3 16,-5-10-1-16,1-12-3 15,-1-16-3-15,-2-3-25 16,2-10-9-16,-6-9-32 0,-1-6-11 16,1-16-44-16,3-12-19 15,0-4 11 1</inkml:trace>
  <inkml:trace contextRef="#ctx0" brushRef="#br0" timeOffset="15583.3862">4568 11599 420 0,'-7'10'159'0,"7"-1"-86"0,-3-3-74 0,-1-3 31 15,-3 7-21-15,-3 2-5 0,-1 1-2 16,4-1 0-16,-7 1-1 16,3-4 8-16,1-5 4 0,-1-8-2 15,4-8 1-15,4-10-3 16,-1 3 0-16,4 3 1 16,0 4 4-16,0 3-4 15,0 2 0-15,0 7-9 16,0 16 0-16,0 6-1 15,0 3 0-15,0 3-14 16,4-9-5-16,3-3-26 16,0-7-8-16,3-12-33 15,1-10-10-15,17-5-66 16</inkml:trace>
  <inkml:trace contextRef="#ctx0" brushRef="#br0" timeOffset="16004.3573">4872 11283 276 0,'0'-19'104'0,"0"6"-56"0,-4-15-25 0,4 15 29 15,-3-5-10-15,3-4-2 16,0 0-7-16,3-3-1 16,1-4-18-16,6 4-1 0,12 10-2 15,6 8 2-15,18 14 3 16,10 5-1-16,1 10 4 0,-4 22 2 15,-18 9 2-15,-3 4-4 16,-8 9 1 0,-3-1-7-16,-6 11-3 0,-15 12-8 15,-8-7-1-15,-9 13-1 16,-8-16 2-16,0-12-1 16,1-6-1-16,-1-10 1 15,4-12-1-15,3-10-3 16,4-12 0-16,4-16 2 15,6-10 2-15,15-24-2 16,10-7 0-16,14-12-1 16,-3-7 0-16,0 13 2 15,-8 6 0-15,-3 10-9 16,1 12-2-16,-5 10-45 0,-3 6-20 16,0 6-45-16,4-3-17 15,0-3-19 1</inkml:trace>
  <inkml:trace contextRef="#ctx0" brushRef="#br0" timeOffset="16288.9384">5644 10900 452 0,'-24'-16'170'0,"10"16"-92"0,-15 10-82 0,15 2 31 15,-3 17-19-15,-1-1-2 16,0 9-2-16,1 10 2 0,3 4-3 16,7-1 0-16,3-3 3 0,8-10 1 15,3-5 1-15,14-10 0 16,4-4 2-16,6-5-5 16,5-10-3-16,-1-6-6 15,0-3 0-15,-7-4-33 16,-3-5-13-16,0 2-28 15,-4-3-9-15,-3-2-83 16</inkml:trace>
  <inkml:trace contextRef="#ctx0" brushRef="#br0" timeOffset="16500.8175">5831 10847 356 0,'0'-19'134'0,"-3"19"-72"0,3 16-37 0,0-7 38 15,0 0-10-15,0 10-1 16,0 13-27-16,-4 8-10 16,1 10-10-16,-1 19-4 0,4 13 0 15,0 6-8-15,0 9 0 16,0 3-26-16,4 10-8 16,-1-3-34-16,4-10-15 15,4-3-82 1</inkml:trace>
  <inkml:trace contextRef="#ctx0" brushRef="#br0" timeOffset="17100.7302">3933 13402 352 0,'-17'-31'132'0,"13"12"-72"0,4-6-48 0,0 9 30 16,4-3-15-16,6-6-1 16,8-3-11-16,10 0-2 15,15-3-7-15,2 2-4 0,15 20-1 16,-7 3 7-16,0 12 5 15,0 3 5-15,0 29 3 16,-7-4 4-16,-7 10 2 16,-11 10-8-16,-10-1-4 15,-11 10-8-15,-14 2-3 0,-7 4-2 16,-4-3-2-16,4-3 1 16,0-7 1-16,-4-9-1 15,4-12 2-15,0-7-4 16,3-9 0-16,4-10-1 15,11-12-2-15,-1-12 3 16,4-4 0-16,4-13-4 16,7 4 1-16,6 3-25 15,1 3-10-15,3 7-46 16,4-1-21-16,3 3-81 16</inkml:trace>
  <inkml:trace contextRef="#ctx0" brushRef="#br0" timeOffset="17346.1663">4886 13201 452 0,'0'0'170'0,"0"0"-92"0,-4-3-71 0,4 3 36 16,-3 3-25-16,-4-3-5 15,0 7-8-15,3-1-4 16,-3 19-5-16,4 0 0 15,-1-3-11-15,4 3-3 16,0-6-20-16,0-6-8 16,4-4-19-16,3-6-8 0,3-6-81 15,8 0-46 1,0-19 97 0</inkml:trace>
  <inkml:trace contextRef="#ctx0" brushRef="#br0" timeOffset="17971.3993">5426 12665 352 0,'-7'-9'132'0,"3"9"-72"0,4 0-33 15,0 0 37-15,0 0-23 16,0 9-8-16,4 10-14 16,-1 16-4-16,4 12-9 15,4 6-2-15,3 3 0 0,4 13-2 16,-1 13 1-16,1 6-2 0,3-1 2 15,-3-21-4-15,-1-3-2 16,1-10-14-16,0-15-6 16,-4-7-24-16,0-18-9 15,3-10-31-15,-9-16-10 16,6-12-47 0</inkml:trace>
  <inkml:trace contextRef="#ctx0" brushRef="#br0" timeOffset="18360.8617">5754 12552 320 0,'10'-28'121'0,"-3"19"-66"0,8-10-40 15,-12 16 31-15,4 0-16 16,7 0-5-16,7 3-3 16,8 6 0-16,9 6-12 15,8 4 5-15,4 6 3 0,-4 19 1 16,-1 6 3-16,-6 9-3 15,-7 7-2-15,-11-3-5 16,-7-4 0-16,-7 4-7 16,-7 5-1-16,-7-2-2 15,-7 3-2-15,-3 0 1 16,-1-10-1-16,0-6 0 16,1-9 0-16,6-9 0 15,0-11 0-15,1-8 0 16,6-13 0-16,4-13 6 0,7-5 4 15,11-11-1-15,10-5 0 16,0-4-5-16,-3 7-3 16,0 6-3-16,-4 9-1 15,0 1-36-15,7 15-14 16,-6-10-33-16,-1 10-13 16,-4 0-84-1</inkml:trace>
  <inkml:trace contextRef="#ctx0" brushRef="#br0" timeOffset="19381.7753">4382 14515 384 0,'-4'-6'143'0,"0"6"-78"0,1 3-60 16,3-3 27-16,0 0-14 15,0 0 0-15,-4 3-7 16,4-3 1-16,-3 7-7 16,3-7 6-16,0 0 2 0,0 0-2 15,0 0 1-15,7-7 2 16,7-2 1-16,11-1-4 16,10 1-1-16,7 0-4 15,8-7 1-15,-1 7 2 16,-7 5 2-16,-6-2 1 0,-5 6 2 15,-6 6-5-15,-4-2-3 16,-3 5-1-16,-4 7-1 16,-14 9-2-16,0 6 1 15,0 4-4-15,-10-7 0 16,2 6 1-16,1-9 0 16,0 0-3-16,0-6 2 15,4-6 1-15,-1-4 2 16,1 1-3-16,6 2 0 15,1-2-4-15,6 2 1 16,4 1-5-16,4 2-1 16,-4-2-6-16,4-1-1 15,10 4 10-15,4-3 3 16,3-4 4-16,4 7 0 16,0-4 0-16,3 1 2 15,-17-1 3-15,-1-2 4 0,-6-1 0 16,-11 7 2-16,-7 9-8 15,-14 3-2-15,-7 7 1 16,-7 2 1-16,-4-2-1 16,-3-1-2-16,6 1-10 15,5-4-4-15,-1-3-17 16,4 0-6-16,7-6-33 16,7-3-13-16,7-6-35 15,7-10-16-15,7-6 3 16</inkml:trace>
  <inkml:trace contextRef="#ctx0" brushRef="#br0" timeOffset="20703.4837">5496 14578 212 0,'7'-3'79'0,"-7"6"-42"0,0-12-19 0,0 9 25 16,0-4-20-16,-3-2-5 16,-1 3-7-16,1 0 0 15,-1 0-6-15,1 0 6 0,-1-4 4 16,-3 4 4-16,0 0 1 0,4 0 0 15,-1 3 0-15,0 0-3 16,1 0 0-16,3 0-9 16,-4 6-3-16,4 4-3 15,0 2-2-15,4-2 3 16,-1 5 0-16,1-2-1 16,3-4 1-16,0 1-2 15,0-4-1-15,0-3 3 16,0-3 0-16,0-6 10 15,0-7 3-15,-3 4 4 16,-4-1 0-16,0 1-5 16,-4 0-1-16,1-1 3 0,-4 7 3 15,0 3-10-15,0 3-3 16,0 7-5-16,0 5-2 16,3-2 1-16,4 6-1 15,0-7-3-15,4-2 0 16,3-4-3-16,0-3-1 15,0-3-5-15,3-3-3 16,-3 0-22-16,8 6-71 16,-5 3 1-1,4 3-56 1</inkml:trace>
  <inkml:trace contextRef="#ctx0" brushRef="#br0" timeOffset="21409.9894">6287 14023 328 0,'3'-22'123'0,"-6"16"-66"0,-8 6-33 15,0 0 35-15,-3 0-12 16,-10 0-3-16,-5 0-18 0,-9 6-8 16,-5 3-11-1,-3 4 6-15,0 3 4 0,4 2-9 0,3 11-4 16,8 2-3-16,6 4 1 16,4-4-3-16,7-3 0 15,3 3-1-15,0-2 0 16,8-4 0-16,3-3-2 15,10-3 0-15,8 2 0 16,7-5 3-16,10 3 2 16,14-3 0-16,8-4 2 15,-1 1-4-15,4 6 0 16,7 9-6-16,11 9-3 16,-11 4 1-16,-7-3 3 15,-11 9 3-15,-10 0 4 16,-11-6 11-16,-13 6 7 15,-12-10-8-15,-17-5-1 0,-7-1 0 16,-7-3 1-16,-4-3-3 16,-3-3 0-16,6-6-5 15,1-7-2-15,0-6 0 16,0-6 1-16,6-3-3 16,5-3-2-16,13-20-1 15,8-11 3 1,-1-26 0-16,1-9 1 15,6-10 0-15,1-15 0 16,0-16 0-16,-1 6-5 16,-6-3 1-16,-4 9 0 0,-4 7-1 15,-3 19 4-15,0 15 2 16,-11 35 2 0,-3 28-23-16,-10 22-12 15,-1 3-12-15,0 19-6 16,0 6-25-16,4-3-10 15,14 0-72 1</inkml:trace>
  <inkml:trace contextRef="#ctx0" brushRef="#br0" timeOffset="22039.2915">4872 16149 296 0,'-11'-22'112'0,"8"16"-60"0,-1-4-43 0,4 10 25 15,-3 0-8-15,-1-3 2 16,1 3 1-16,-1-3 2 16,1 3-16-16,3 0 6 0,0 3 3 15,0 6-6-15,3 10-3 16,4 10-8-16,4 11-5 15,6-2 1-15,5-7 2 16,-5 7 9-16,8-4 5 16,3-9-5-16,7-6-3 15,4-9-4-15,4-10 0 0,2 0-4 16,-2-13 0-16,-8-6-1 16,0-6-2-16,-3 0-26 15,0 3-12-15,-8 0-19 16,-2 10-7-16,-5 2-16 15,-3 4-5-15,-3-3-62 16</inkml:trace>
  <inkml:trace contextRef="#ctx0" brushRef="#br0" timeOffset="22295.7667">5341 15920 400 0,'-7'-19'148'0,"0"22"-80"0,3-6-46 0,4 3 39 16,-3 6-30-16,3 1-8 16,3 11-15-16,-3 17-6 15,4 12-1-15,3 13-1 0,7 5 0 16,7 1-3-16,4 3 2 16,3 19 1-16,7 0 2 15,4 3-12-15,0-16-3 16,3-6-14-16,-3-3-5 15,-3-10-32-15,-5-12-11 0,1-16-93 16</inkml:trace>
  <inkml:trace contextRef="#ctx0" brushRef="#br0" timeOffset="22615.707">5930 16296 460 0,'-3'-12'173'0,"-1"12"-94"0,-3 6-85 16,4-3 28-16,-4 6-20 15,3 4 0-15,0 3-2 16,1-4 0-16,3 1 0 16,0-7-3-16,0 3 2 0,3 1 1 0,1-10 0 15,-4-10 4-15,4-15 5 16,-4-6-1-16,0-3 3 15,0-1-8-15,0 13-2 16,0 3-1-16,0 19-27 16,3 13-9-1,1 6-17-15,-1-1-8 16,4 1-15-16,0 0-5 16,0-10-57-1</inkml:trace>
  <inkml:trace contextRef="#ctx0" brushRef="#br0" timeOffset="23180.9594">6618 15503 336 0,'-18'-44'126'0,"8"35"-68"0,-8 5-41 15,4 1 30-15,-3 0-5 16,-1 3 1-16,0 0-12 16,1 6-7-16,-5 7-13 15,1 3 8-15,0 12 4 0,0 3-3 0,3 10 1 16,1 3-6-16,6 6-1 15,4 0-11-15,3 4-3 16,4 11-1-16,11 14 0 16,10-1-2-16,15 13 2 15,9-16 1-15,12 7 0 16,-4-7 0-16,0-12 0 16,10-13-9-16,4-12-4 15,4-20 2-15,-1-14 2 16,-10-17 5-16,-7-3 4 15,-10-15 3-15,-12-19 3 16,-10-16 1-16,-17-6 3 16,-11 3-1-16,-11 16 2 0,-13 6 5 15,-15 9 2-15,-4 7-9 16,-3 12-3 0,-7 19-11-16,-3 15-2 0,-1 14-1 15,11 11 0-15,11 7-15 16,10 4-5-16,15-1-30 15,17-13-11-15,10-8-20 16,8-4-10-16,7-19-63 16</inkml:trace>
  <inkml:trace contextRef="#ctx0" brushRef="#br0" timeOffset="25355.3671">6509 12336 280 0,'-39'3'104'0,"32"-3"-56"0,-7-3-52 0,7 3 21 16,-4 0-11-16,-3-6 2 15,0-4 6-15,0 4 3 16,0-3-8-16,0-4 10 0,-1 1 4 15,1-4 2-15,0-3 2 16,0 3-4-16,-3-5-2 16,-1 2-3-16,-7 0-1 15,0-3 2-15,-3 3 2 16,0 10-2-16,-4-1-2 16,1 4-1-16,-1 0 3 0,-3 0-7 15,-1-1-2-15,1 1-3 16,3 0 0-16,0 3-4 15,-3-1 0-15,-11 1-1 16,-7 3-2-16,-10-3 1 16,-8 3-1-16,4 6 0 15,-3 4 0-15,-15 9 0 16,-7 6 2-16,-6 3-3 16,13 6 0-16,-7 4 1 15,-14-3 0-15,1 8 0 16,2 1 2-16,8 0-1 0,-7-9-1 15,-8 12-2-15,1 0 1 16,14 9 1-16,-4 4 2 16,0 6-1-16,-7 3-1 15,4-10-2-15,10 4 1 16,18-4 3-16,0 1 1 16,7 3 1-16,7-10 0 15,11 4-5-15,3 2-1 16,18-2 1-16,6-10 2 15,22 18-2 1,11 4-2-16,7 0 2 16,3-3-2-16,7 0 1 15,14-3 2-15,18-7 0 0,14-6 0 16,1 4 2 0,9 2-3-16,19 1 0 15,13-4 1-15,-10-3 0 0,14 0 0 16,7-6 0-16,3-6 0 15,-3-7 0-15,14-12 0 16,8-19 2-16,-8-3-1 16,17-19-1-16,1-19 1 15,-4-9 1-15,11 0-1 16,-7-10-1-16,-43 16 1 16,68-37-1-16,-15-7 0 15,-7 3 0-15,-3 10-3 16,0 3 2-16,-29 0-1 15,-10-3 0-15,-7-4 2 0,-7 4 2 16,-11 6-1-16,-21 3 2 16,-17-9-4-16,-15 3 0 15,-7-26 1-15,-27 4 0 16,-19 7 0-16,-17 11 2 16,7 17-1-16,-36-38-1 15,-3 6 1-15,-25-7-1 16,-24 17-7-16,3 15-3 15,-24 7 3-15,-25 12 2 16,10 6-2-16,-21 9 0 16,4 17-3-16,28 5 1 15,24 20-22-15,19-1-7 16,17 7-55-16,28 3-25 16,14 6-48-1</inkml:trace>
  <inkml:trace contextRef="#ctx0" brushRef="#br0" timeOffset="26919.1357">10580 8658 316 0,'-25'0'118'0,"18"6"-64"0,-7 4-41 0,7-1 30 16,3-3-15-16,1 4-4 15,6 2-7-15,4 1-3 16,4 3-8-16,3-1 7 0,11 1 4 16,10-3-3-16,18 5 2 15,11-5-7-15,6-4-3 16,-10-2-1-16,4-1-1 16,3-3-2-16,3 0-2 15,-3-6-2-15,-3 0 1 16,-11 0-28-16,-11 0-13 0,-10-1-31 15,-15 1-12-15,-13 3-72 16</inkml:trace>
  <inkml:trace contextRef="#ctx0" brushRef="#br0" timeOffset="27189.364">10664 9401 360 0,'-24'38'134'0,"20"-32"-72"0,4-3-66 16,4-3 26-16,6 0 1 0,12 0 8 15,13-3-12-15,14-3-3 16,11 3-10 0,-3-13-4-16,6 13 1 0,8-3-2 0,6-4-1 15,4 7 1-15,1-3 1 16,-8 3-6-16,-4 0-1 15,1-4-27-15,-1 4-11 16,1 0-20-16,-8 0-8 16,1 0-75-1</inkml:trace>
  <inkml:trace contextRef="#ctx0" brushRef="#br0" timeOffset="27698.7892">13247 7366 316 0,'-7'-18'118'0,"0"18"-64"0,-14 0-45 0,6 9 27 15,1 0-5-15,-7 16 4 16,-4 7-4-16,-3 9-1 15,0 21-17-15,0 17 5 0,0 12 3 16,-4 21-3-16,-3 39 2 16,-1 25-7-16,1 37 0 15,3 41-8-15,8 25-1 16,9 34-4-16,22-2-3 16,22-20 4-16,6-5 1 15,18-32 4-15,28-32 3 16,18-30-2-16,-11-36 1 0,4-21-5 15,7-28-2-15,-4-26-31 16,-11-18-13-16,-13-22-49 16,-18-19-18-16,-14-10-69 15</inkml:trace>
  <inkml:trace contextRef="#ctx0" brushRef="#br0" timeOffset="28059.3526">14400 8282 340 0,'4'-10'126'0,"-4"32"-68"0,0 38-41 0,-4-16 33 15,-6 31-21-15,-11 38-4 16,-11 31-13-16,-17 26-3 16,-4 21-5-16,-7 13-3 0,3 6 2 15,11-10-4-15,0-8-2 16,4-23 2-16,7-25 2 15,3-28-22-15,4-25-8 16,3-25-39-16,4-28-16 0,0-26-66 31</inkml:trace>
  <inkml:trace contextRef="#ctx0" brushRef="#br0" timeOffset="28361.4143">13688 8385 352 0,'21'-18'132'0,"-10"18"-72"0,17 21-44 15,-14-2 32-15,11 16-13 16,6 15-1-16,-2 16-8 16,-5 15-4-16,4 20-12 0,4 5 5 0,3 23 4 15,4 12-6-15,11 0-2 16,-1 13-9-16,-3 15-1 15,0-9-17-15,-7 6-6 16,-1-6-3-16,-2-16 1 16,-8-18 6-16,-3-20 6 15,-1-21-15-15,1-26-7 16,0-24-70-16,-1-29-32 16,5-31-5-1</inkml:trace>
  <inkml:trace contextRef="#ctx0" brushRef="#br0" timeOffset="28631.3829">15268 8523 412 0,'46'0'154'0,"-21"16"-84"0,-4 9-68 16,-14-6 30-16,7 19-12 15,7 34-2-15,0 19-10 16,1 25-3-16,-5 18-3 16,-3 7-2-16,-3 7 1 0,-4 2-1 15,-3-5 0-15,3-17-11 16,0-9-5-16,0-18-19 16,-4-20-7-16,-3-15-38 15,0-22-16-15,-7-19-51 16</inkml:trace>
  <inkml:trace contextRef="#ctx0" brushRef="#br0" timeOffset="28870.9482">14926 9527 336 0,'11'9'126'0,"13"0"-68"0,26-9-37 0,-22-3 33 15,18-6-16-15,17-4-4 16,-3-9-16-16,11-6-4 16,17-13-8-16,11 1-4 0,-7-1 1 15,-1 6-24-15,8 7-11 16,3 6-19-16,-3 10-8 0,-11 5-23 16,-3 4-11-16,7 3-34 15</inkml:trace>
  <inkml:trace contextRef="#ctx0" brushRef="#br0" timeOffset="29574.8689">20842 7959 308 0,'0'-75'115'0,"4"46"-62"0,20-5-35 0,-17 21 28 15,8 1-4-15,-5 2 1 16,22 1-10-16,3 6-5 15,0 12-16-15,11 20 6 0,11 18 4 16,17 34 2-16,3 26 1 16,-3 24-10-16,-10 20-2 15,-8 21-5-15,-13 23-3 16,-15 15 2-16,-10 9 2 16,-11 7-4-16,-11-13-1 15,-13-3 0-15,-8-12 2 16,0-32-10-16,-3-6-2 15,-7-25-30-15,-1-22-14 16,8-26-29-16,3-21-13 16,4-15-66-1,7-23-59-15,0-25 86 16</inkml:trace>
  <inkml:trace contextRef="#ctx0" brushRef="#br0" timeOffset="29967.23">22888 7432 332 0,'46'-59'123'0,"-28"43"-66"0,-11 13-51 0,-7 6 25 15,-7 6-8-15,-7 13 0 16,-15 6 5-16,-13 20 3 16,-11 8-17-16,-3 19 5 0,3 16 4 15,-11 13-1-15,1 15 1 16,-8 31-8-16,1 26-4 16,-1 46-2-16,8 29-1 15,10 13-7-15,14 12-2 16,18-13 0-16,21-15 2 15,17-29 0-15,29-24-1 16,11-10-6-16,3-29-4 16,7-24-32-16,14-25-12 15,-4-32-35-15,5-9-13 16,-15-19-61-16</inkml:trace>
  <inkml:trace contextRef="#ctx0" brushRef="#br0" timeOffset="30401.7699">24458 8172 280 0,'0'-16'107'0,"0"16"-58"0,0 0-33 0,0 10 29 15,0 6 2-15,0 12 7 16,0 16-17-16,-3 15-5 15,-8 16-18-15,-10 23-2 0,-14 8-1 16,-22 23-2-16,-6 6 0 16,-4 9-8-16,-4 6 0 15,-10 4-1-15,-11 3 0 16,4-10 0-16,10-18 0 16,11-16-16-16,14-16-4 0,8-16-30 15,6-15-12-15,3-22-41 16,8-16-17-16,7-21-9 15</inkml:trace>
  <inkml:trace contextRef="#ctx0" brushRef="#br0" timeOffset="30672.4282">23686 8755 272 0,'31'-138'101'0,"-6"79"-54"0,0-4-20 16,-15 35 32-16,8-3-7 0,0 2-1 15,6 7-13-15,1 13-4 16,0 12-19-16,-1 16 0 0,12 22-1 16,2 9-5-16,1 22-3 15,7 16-1-15,0 25 1 16,3 3-5-16,1 15-3 16,-1 7-2-16,-3-3 0 15,-11 3-2-15,0-6-1 16,1-7-23-16,3-21-10 15,-1-10-28-15,1-22-10 16,7-16-84 0</inkml:trace>
  <inkml:trace contextRef="#ctx0" brushRef="#br0" timeOffset="30910.3878">25329 9417 332 0,'15'12'123'0,"-5"-5"-66"0,18-14-49 16,-21 7 27-16,11-9-14 16,17 0 1-16,18-1-13 15,18-5-5-15,-1-1-3 16,8 3-6-16,7 1 1 0,6-1-49 0,1 1-19 15,-4-4-79 1</inkml:trace>
  <inkml:trace contextRef="#ctx0" brushRef="#br0" timeOffset="31570.308">28430 7592 296 0,'-17'-25'110'0,"10"19"-60"0,-4-4-25 0,8 7 33 15,-1 0-11-15,1 0-3 16,3 3-16-16,0 0-5 15,7 3-13-15,7 6 9 0,14 13 4 16,14 7 2-16,15 11 2 16,-1 17-9-16,18 15 0 15,21 22-7-15,18 22 1 16,-14 16-7-16,18 15-3 16,-12 26-1-16,-9 12 1 0,-22 15-8 15,-28-5-1 1,-29-1 2-16,-27-15 0 0,-22-4-4 15,-7-18-1-15,0-10-11 16,-7-24-1-16,1-23-44 16,-8-18-17-16,-4-10-109 15</inkml:trace>
  <inkml:trace contextRef="#ctx0" brushRef="#br0" timeOffset="33374.0879">18200 8166 324 0,'-7'-13'123'0,"7"16"-66"0,0-3-53 16,0 0 26-16,0 7 1 0,3 2 3 15,1 10-1 1,-1 15 2-16,1 13-19 0,3 22 6 0,0 16 2 16,-3 31-10-16,-1 25-3 15,1 19-5-15,-1 19-1 16,-3 3-8-16,0-4 0 15,0-5-6-15,0-13 1 16,0-10-5-16,0-18 1 16,0-13-12-16,0-19-4 15,-3-24-12-15,3-23-5 16,3-25-13-16,1-21-6 16,3-33-27-16,3-24-12 15,8-16 2 1</inkml:trace>
  <inkml:trace contextRef="#ctx0" brushRef="#br0" timeOffset="33884.2791">18722 8639 300 0,'21'-62'112'0,"-7"33"-60"0,11-5-41 16,-11 15 26-16,4 3-7 15,10-9 0-15,4-3-9 16,6-10-2-16,1 7-11 15,4-3 1-15,-5 2 4 0,1 4-3 16,4 6 2-16,9 10-1 16,19 8 3-16,14 23-3 15,-4 25 1-15,3 22-7 16,1 16-1-16,0 24 2 16,-11 10 3-16,-18 19 5 0,-20 12 1 15,-26 7-4-15,-20 0-1 16,-19 9-9-16,-2 6 0 15,-19-19-1-15,-17 1 0 16,-7-19 2-16,0-19 1 16,7-19 3-16,14-22 3 15,11-28-2-15,-1-19-2 16,8-22 2-16,7-31 0 16,10-13 1-16,15-19 0 15,6-15 0-15,22-13 0 16,24-6 0-16,22 16 2 15,-1 9-7-15,8 19-2 16,7 18-1-16,6 13 2 0,1 29-1 16,-11 18-1-16,-17 10-8 15,-11 18-5-15,-11 1-15 16,-3 5-8-16,-4 4-22 16,0 0-9-16,4 3-15 15,-7-13-4-15,14-5-76 16</inkml:trace>
  <inkml:trace contextRef="#ctx0" brushRef="#br0" timeOffset="35041.0929">26444 8523 372 0,'-32'-19'140'0,"25"16"-76"0,0-3-53 16,4 3 32-16,-1 0-14 15,1-7 0-15,3-5-10 16,3-4-1-16,1 0-11 16,10-9 0-16,11 0 3 0,24-1-2 15,18-2 1-15,4 3-3 16,17 18 1-16,25 10-6 16,0 26-1-16,-1 17 2 15,1 23 1-15,-7 22 1 0,-18 12 0 16,-24 4 2-16,-22 3 3 15,-31-4 0-15,-25 13 2 16,-18-3-6-16,-17 0-3 16,-18-13-1-16,-22 4-1 15,1-14 0-15,7-8 2 16,-4-19 1-16,-3-7 1 16,11-15-2-16,6-7-2 15,11-12 3-15,11-12 0 16,10-13 3-16,18-13 1 15,17-12-1-15,22 0 1 16,24-10-4-16,7-3 0 16,11 0-1-16,15 7 1 0,6 12-2 15,3 13-1-15,-10 12 1 16,-14 3-1-16,-7 10-11 16,-7 6-5-16,-3 6-25 15,-5 0-9-15,-6 0-25 16,-4-3-8-16,-7-6-54 15,-3-9-78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E6DADC-4D26-4DAF-B009-0F67FB5C2949}" type="datetimeFigureOut">
              <a:rPr lang="en-US" smtClean="0"/>
              <a:t>11/24/2017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7B1C5E-F51F-444B-B8A1-A53C93288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18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F07BF8-8D05-4963-802C-B86E0E24E87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940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F07BF8-8D05-4963-802C-B86E0E24E87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4181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F07BF8-8D05-4963-802C-B86E0E24E87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7726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F07BF8-8D05-4963-802C-B86E0E24E87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943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F07BF8-8D05-4963-802C-B86E0E24E87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9121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F07BF8-8D05-4963-802C-B86E0E24E87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4970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F07BF8-8D05-4963-802C-B86E0E24E87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698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4126727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207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802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878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7778673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11/24/2017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032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11/24/2017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0501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11/24/2017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594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11/24/2017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244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t>11/24/2017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42092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t>11/24/2017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70690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49935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customXml" Target="../ink/ink1.x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customXml" Target="../ink/ink2.x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customXml" Target="../ink/ink3.x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customXml" Target="../ink/ink4.x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customXml" Target="../ink/ink5.x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customXml" Target="../ink/ink6.x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ctrTitle"/>
              </p:nvPr>
            </p:nvSpPr>
            <p:spPr>
              <a:xfrm>
                <a:off x="1217488" y="1788454"/>
                <a:ext cx="9760449" cy="2098226"/>
              </a:xfrm>
            </p:spPr>
            <p:txBody>
              <a:bodyPr/>
              <a:lstStyle/>
              <a:p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Factoring trinomials</a:t>
                </a:r>
                <a:b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𝐴𝑥</m:t>
                          </m:r>
                        </m:e>
                        <m:sup>
                          <m:r>
                            <a:rPr lang="en-US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𝐵𝑥</m:t>
                      </m:r>
                      <m:r>
                        <a:rPr lang="en-US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1217488" y="1788454"/>
                <a:ext cx="9760449" cy="2098226"/>
              </a:xfrm>
              <a:blipFill>
                <a:blip r:embed="rId2"/>
                <a:stretch>
                  <a:fillRect l="-4372" t="-14493" r="-4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184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1080655" y="1028700"/>
                <a:ext cx="10567554" cy="5359908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</m:t>
                        </m:r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) </m:t>
                        </m:r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8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8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US" sz="48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8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8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𝟏𝟐</m:t>
                    </m:r>
                  </m:oMath>
                </a14:m>
                <a:endParaRPr lang="en-US" sz="7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" indent="0">
                  <a:buNone/>
                </a:pPr>
                <a:endParaRPr lang="en-US" sz="1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800" b="1" i="1">
                            <a:solidFill>
                              <a:srgbClr val="53494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solidFill>
                              <a:srgbClr val="53494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</m:t>
                        </m:r>
                        <m:r>
                          <a:rPr lang="en-US" sz="4800" b="1" i="1">
                            <a:solidFill>
                              <a:srgbClr val="53494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) </m:t>
                        </m:r>
                        <m:r>
                          <a:rPr lang="en-US" sz="4800" b="1" i="1">
                            <a:solidFill>
                              <a:srgbClr val="53494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4800" b="1" i="1">
                            <a:solidFill>
                              <a:srgbClr val="53494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800" b="1" i="1">
                        <a:solidFill>
                          <a:srgbClr val="53494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</m:t>
                    </m:r>
                    <m:r>
                      <a:rPr lang="en-US" sz="4800" b="1" i="1">
                        <a:solidFill>
                          <a:srgbClr val="53494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4800" b="1" i="1">
                        <a:solidFill>
                          <a:srgbClr val="53494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800" b="1" i="1">
                        <a:solidFill>
                          <a:srgbClr val="53494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800" b="1" i="1">
                        <a:solidFill>
                          <a:srgbClr val="53494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𝟔</m:t>
                    </m:r>
                  </m:oMath>
                </a14:m>
                <a:endParaRPr lang="en-US" sz="7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" indent="0">
                  <a:buNone/>
                </a:pPr>
                <a:endParaRPr lang="en-US" sz="1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800" b="1" i="1">
                            <a:solidFill>
                              <a:srgbClr val="53494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solidFill>
                              <a:srgbClr val="53494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𝟑</m:t>
                        </m:r>
                        <m:r>
                          <a:rPr lang="en-US" sz="4800" b="1" i="1">
                            <a:solidFill>
                              <a:srgbClr val="53494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) </m:t>
                        </m:r>
                        <m:r>
                          <a:rPr lang="en-US" sz="4800" b="1" i="1">
                            <a:solidFill>
                              <a:srgbClr val="53494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p>
                        <m:r>
                          <a:rPr lang="en-US" sz="4800" b="1" i="1">
                            <a:solidFill>
                              <a:srgbClr val="53494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800" b="1" i="1">
                        <a:solidFill>
                          <a:srgbClr val="53494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800" b="1" i="1">
                        <a:solidFill>
                          <a:srgbClr val="53494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𝟏𝟐</m:t>
                    </m:r>
                    <m:r>
                      <a:rPr lang="en-US" sz="4800" b="1" i="1">
                        <a:solidFill>
                          <a:srgbClr val="53494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𝒛</m:t>
                    </m:r>
                    <m:r>
                      <a:rPr lang="en-US" sz="4800" b="1" i="1">
                        <a:solidFill>
                          <a:srgbClr val="53494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800" b="1" i="1">
                        <a:solidFill>
                          <a:srgbClr val="53494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𝟐𝟖</m:t>
                    </m:r>
                  </m:oMath>
                </a14:m>
                <a:endParaRPr lang="en-US" sz="1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800" b="1" i="1">
                            <a:solidFill>
                              <a:srgbClr val="53494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solidFill>
                              <a:srgbClr val="53494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𝟒</m:t>
                        </m:r>
                        <m:r>
                          <a:rPr lang="en-US" sz="4800" b="1" i="1">
                            <a:solidFill>
                              <a:srgbClr val="53494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) </m:t>
                        </m:r>
                        <m:r>
                          <a:rPr lang="en-US" sz="4800" b="1" i="1">
                            <a:solidFill>
                              <a:srgbClr val="53494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4800" b="1" i="1">
                            <a:solidFill>
                              <a:srgbClr val="53494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800" b="1" i="1">
                        <a:solidFill>
                          <a:srgbClr val="53494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</m:t>
                    </m:r>
                    <m:r>
                      <a:rPr lang="en-US" sz="4800" b="1" i="1">
                        <a:solidFill>
                          <a:srgbClr val="53494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US" sz="4800" b="1" i="1">
                        <a:solidFill>
                          <a:srgbClr val="53494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800" b="1" i="1">
                        <a:solidFill>
                          <a:srgbClr val="53494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800" b="1" i="1">
                        <a:solidFill>
                          <a:srgbClr val="53494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𝟐𝟐</m:t>
                    </m:r>
                  </m:oMath>
                </a14:m>
                <a:endParaRPr lang="en-US" sz="4800" b="1" dirty="0">
                  <a:solidFill>
                    <a:srgbClr val="53494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" indent="0">
                  <a:buNone/>
                </a:pPr>
                <a:endParaRPr lang="en-US" sz="1200" b="1" dirty="0">
                  <a:solidFill>
                    <a:srgbClr val="53494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800" b="1" i="1">
                            <a:solidFill>
                              <a:srgbClr val="53494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solidFill>
                              <a:srgbClr val="53494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𝟓</m:t>
                        </m:r>
                        <m:r>
                          <a:rPr lang="en-US" sz="4800" b="1" i="1">
                            <a:solidFill>
                              <a:srgbClr val="53494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) </m:t>
                        </m:r>
                        <m:r>
                          <a:rPr lang="en-US" sz="4800" b="1" i="1">
                            <a:solidFill>
                              <a:srgbClr val="53494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4800" b="1" i="1">
                            <a:solidFill>
                              <a:srgbClr val="53494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800" b="1" i="1">
                        <a:solidFill>
                          <a:srgbClr val="53494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800" b="1" i="1">
                        <a:solidFill>
                          <a:srgbClr val="53494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800" b="1" i="1">
                        <a:solidFill>
                          <a:srgbClr val="53494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800" b="1" i="1">
                        <a:solidFill>
                          <a:srgbClr val="53494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800" b="1" i="1">
                        <a:solidFill>
                          <a:srgbClr val="53494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US" sz="7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80655" y="1028700"/>
                <a:ext cx="10567554" cy="5359908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50819" y="155864"/>
            <a:ext cx="9601200" cy="1485900"/>
          </a:xfrm>
        </p:spPr>
        <p:txBody>
          <a:bodyPr/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These</a:t>
            </a:r>
          </a:p>
        </p:txBody>
      </p:sp>
    </p:spTree>
    <p:extLst>
      <p:ext uri="{BB962C8B-B14F-4D97-AF65-F5344CB8AC3E}">
        <p14:creationId xmlns:p14="http://schemas.microsoft.com/office/powerpoint/2010/main" val="89710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 CHART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70465061"/>
                  </p:ext>
                </p:extLst>
              </p:nvPr>
            </p:nvGraphicFramePr>
            <p:xfrm>
              <a:off x="2011166" y="2306782"/>
              <a:ext cx="8322068" cy="3836432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1114584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2064447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926647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660156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1556234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76222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40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6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6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76222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40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40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40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40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40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2311984">
                    <a:tc>
                      <a:txBody>
                        <a:bodyPr/>
                        <a:lstStyle/>
                        <a:p>
                          <a:endParaRPr lang="en-US" sz="32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32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32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32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3200" b="0" i="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70465061"/>
                  </p:ext>
                </p:extLst>
              </p:nvPr>
            </p:nvGraphicFramePr>
            <p:xfrm>
              <a:off x="2011166" y="2306782"/>
              <a:ext cx="8322068" cy="3836432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1114584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2064447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926647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660156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1556234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76222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8049" t="-12800" r="-80793" b="-40560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9091" t="-12800" r="-379" b="-40560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76222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77" t="-112800" r="-249853" b="-3056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4984" t="-112800" r="-167192" b="-3056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824" t="-112800" r="-94853" b="-3056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4375" t="-112800" r="-781" b="-3056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2311984">
                    <a:tc>
                      <a:txBody>
                        <a:bodyPr/>
                        <a:lstStyle/>
                        <a:p>
                          <a:endParaRPr lang="en-US" sz="32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77" t="-70000" r="-249853" b="-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4984" t="-70000" r="-167192" b="-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824" t="-70000" r="-94853" b="-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4375" t="-70000" r="-781" b="-52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822341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039091" y="120394"/>
                <a:ext cx="10390909" cy="1492132"/>
              </a:xfrm>
            </p:spPr>
            <p:txBody>
              <a:bodyPr>
                <a:no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5400" b="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SHORT CUT</a:t>
                </a:r>
                <a:br>
                  <a:rPr lang="en-US" sz="5400" b="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𝐴𝑥</m:t>
                          </m:r>
                        </m:e>
                        <m:sup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𝐵𝑥</m:t>
                      </m:r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5400" b="0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039091" y="120394"/>
                <a:ext cx="10390909" cy="1492132"/>
              </a:xfrm>
              <a:blipFill>
                <a:blip r:embed="rId2"/>
                <a:stretch>
                  <a:fillRect t="-183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612525"/>
            <a:ext cx="10178322" cy="4993757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two sets of parenthesis, </a:t>
            </a:r>
          </a:p>
          <a:p>
            <a:pPr marL="742950" indent="-742950">
              <a:buNone/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(      )(      ).  These will be the </a:t>
            </a: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factors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trinomial.</a:t>
            </a:r>
          </a:p>
          <a:p>
            <a:pPr>
              <a:buNone/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Think of factors of </a:t>
            </a: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add up to  </a:t>
            </a:r>
          </a:p>
          <a:p>
            <a:pPr>
              <a:buNone/>
            </a:pP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B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(Use Chart for Signs)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349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2650083"/>
              </p:ext>
            </p:extLst>
          </p:nvPr>
        </p:nvGraphicFramePr>
        <p:xfrm>
          <a:off x="3822990" y="1226946"/>
          <a:ext cx="4792806" cy="14200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4" imgW="685800" imgH="203040" progId="Equation.3">
                  <p:embed/>
                </p:oleObj>
              </mc:Choice>
              <mc:Fallback>
                <p:oleObj name="Equation" r:id="rId4" imgW="685800" imgH="20304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2990" y="1226946"/>
                        <a:ext cx="4792806" cy="142009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01436" y="211283"/>
            <a:ext cx="5257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42ABC60-411D-423B-9C67-05A67601EADC}"/>
                  </a:ext>
                </a:extLst>
              </p14:cNvPr>
              <p14:cNvContentPartPr/>
              <p14:nvPr/>
            </p14:nvContentPartPr>
            <p14:xfrm>
              <a:off x="744120" y="766800"/>
              <a:ext cx="10194840" cy="4546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42ABC60-411D-423B-9C67-05A67601EAD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34760" y="757440"/>
                <a:ext cx="10213560" cy="4564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70791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97526" y="232064"/>
            <a:ext cx="37926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7165192"/>
              </p:ext>
            </p:extLst>
          </p:nvPr>
        </p:nvGraphicFramePr>
        <p:xfrm>
          <a:off x="3806630" y="1302328"/>
          <a:ext cx="5200556" cy="1222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4" imgW="863280" imgH="203040" progId="Equation.3">
                  <p:embed/>
                </p:oleObj>
              </mc:Choice>
              <mc:Fallback>
                <p:oleObj name="Equation" r:id="rId4" imgW="863280" imgH="20304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6630" y="1302328"/>
                        <a:ext cx="5200556" cy="12226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46E67E1-3546-4FD1-B6AF-349763002D87}"/>
                  </a:ext>
                </a:extLst>
              </p14:cNvPr>
              <p14:cNvContentPartPr/>
              <p14:nvPr/>
            </p14:nvContentPartPr>
            <p14:xfrm>
              <a:off x="899280" y="1224000"/>
              <a:ext cx="8264160" cy="3530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46E67E1-3546-4FD1-B6AF-349763002D8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89920" y="1214640"/>
                <a:ext cx="8282880" cy="3548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37574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11827" y="346365"/>
            <a:ext cx="49148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6640150"/>
              </p:ext>
            </p:extLst>
          </p:nvPr>
        </p:nvGraphicFramePr>
        <p:xfrm>
          <a:off x="3680923" y="1362029"/>
          <a:ext cx="5576945" cy="119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4" imgW="748975" imgH="203112" progId="Equation.3">
                  <p:embed/>
                </p:oleObj>
              </mc:Choice>
              <mc:Fallback>
                <p:oleObj name="Equation" r:id="rId4" imgW="748975" imgH="203112" progId="Equation.3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0923" y="1362029"/>
                        <a:ext cx="5576945" cy="11941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2718868-1E8F-4912-9DF6-E69C05681533}"/>
                  </a:ext>
                </a:extLst>
              </p14:cNvPr>
              <p14:cNvContentPartPr/>
              <p14:nvPr/>
            </p14:nvContentPartPr>
            <p14:xfrm>
              <a:off x="910440" y="993600"/>
              <a:ext cx="7611480" cy="4086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2718868-1E8F-4912-9DF6-E69C05681533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01080" y="984240"/>
                <a:ext cx="7630200" cy="4105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71838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43001" y="429492"/>
            <a:ext cx="41459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86132"/>
              </p:ext>
            </p:extLst>
          </p:nvPr>
        </p:nvGraphicFramePr>
        <p:xfrm>
          <a:off x="3502195" y="1352822"/>
          <a:ext cx="5313049" cy="14166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4" imgW="761760" imgH="203040" progId="Equation.3">
                  <p:embed/>
                </p:oleObj>
              </mc:Choice>
              <mc:Fallback>
                <p:oleObj name="Equation" r:id="rId4" imgW="761760" imgH="20304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2195" y="1352822"/>
                        <a:ext cx="5313049" cy="14166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DDD68E1-0AF2-449B-A2B8-277EF614DAB8}"/>
                  </a:ext>
                </a:extLst>
              </p14:cNvPr>
              <p14:cNvContentPartPr/>
              <p14:nvPr/>
            </p14:nvContentPartPr>
            <p14:xfrm>
              <a:off x="792360" y="933840"/>
              <a:ext cx="7481880" cy="4507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DDD68E1-0AF2-449B-A2B8-277EF614DAB8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83000" y="924480"/>
                <a:ext cx="7500600" cy="4526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11180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63781" y="252846"/>
            <a:ext cx="52993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5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4031357"/>
              </p:ext>
            </p:extLst>
          </p:nvPr>
        </p:nvGraphicFramePr>
        <p:xfrm>
          <a:off x="3723962" y="1176176"/>
          <a:ext cx="4585592" cy="1222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4" imgW="761669" imgH="203112" progId="Equation.3">
                  <p:embed/>
                </p:oleObj>
              </mc:Choice>
              <mc:Fallback>
                <p:oleObj name="Equation" r:id="rId4" imgW="761669" imgH="203112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3962" y="1176176"/>
                        <a:ext cx="4585592" cy="12226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1F7A2C5-79B8-498C-8051-9E04F9CD6426}"/>
                  </a:ext>
                </a:extLst>
              </p14:cNvPr>
              <p14:cNvContentPartPr/>
              <p14:nvPr/>
            </p14:nvContentPartPr>
            <p14:xfrm>
              <a:off x="1009800" y="1226160"/>
              <a:ext cx="9268560" cy="4122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1F7A2C5-79B8-498C-8051-9E04F9CD6426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00440" y="1216800"/>
                <a:ext cx="9287280" cy="4141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76089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19200" y="398320"/>
            <a:ext cx="46100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6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6036293"/>
              </p:ext>
            </p:extLst>
          </p:nvPr>
        </p:nvGraphicFramePr>
        <p:xfrm>
          <a:off x="3700463" y="1322388"/>
          <a:ext cx="4546600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4" imgW="825480" imgH="203040" progId="Equation.3">
                  <p:embed/>
                </p:oleObj>
              </mc:Choice>
              <mc:Fallback>
                <p:oleObj name="Equation" r:id="rId4" imgW="825480" imgH="203040" progId="Equation.3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0463" y="1322388"/>
                        <a:ext cx="4546600" cy="111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0F902BD-BBE5-405A-BD62-82FCE83F1B39}"/>
                  </a:ext>
                </a:extLst>
              </p14:cNvPr>
              <p14:cNvContentPartPr/>
              <p14:nvPr/>
            </p14:nvContentPartPr>
            <p14:xfrm>
              <a:off x="774720" y="851400"/>
              <a:ext cx="9818640" cy="5225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0F902BD-BBE5-405A-BD62-82FCE83F1B3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65360" y="842040"/>
                <a:ext cx="9837360" cy="524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5652696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72</TotalTime>
  <Words>82</Words>
  <Application>Microsoft Office PowerPoint</Application>
  <PresentationFormat>Widescreen</PresentationFormat>
  <Paragraphs>41</Paragraphs>
  <Slides>10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Cambria Math</vt:lpstr>
      <vt:lpstr>Franklin Gothic Book</vt:lpstr>
      <vt:lpstr>Crop</vt:lpstr>
      <vt:lpstr>Equation</vt:lpstr>
      <vt:lpstr>Microsoft Equation 3.0</vt:lpstr>
      <vt:lpstr>Factoring trinomials 〖Ax〗^2+Bx+C</vt:lpstr>
      <vt:lpstr>SIGN CHART</vt:lpstr>
      <vt:lpstr>SHORT CUT 〖Ax〗^2+Bx+C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Try These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Factoring trinomials</dc:title>
  <dc:creator>Michael Kuniega</dc:creator>
  <cp:lastModifiedBy>Michael Kuniega</cp:lastModifiedBy>
  <cp:revision>7</cp:revision>
  <dcterms:created xsi:type="dcterms:W3CDTF">2017-04-23T22:35:11Z</dcterms:created>
  <dcterms:modified xsi:type="dcterms:W3CDTF">2017-11-24T17:39:37Z</dcterms:modified>
</cp:coreProperties>
</file>